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9"/>
  </p:notesMasterIdLst>
  <p:handoutMasterIdLst>
    <p:handoutMasterId r:id="rId20"/>
  </p:handoutMasterIdLst>
  <p:sldIdLst>
    <p:sldId id="256" r:id="rId4"/>
    <p:sldId id="263" r:id="rId5"/>
    <p:sldId id="325" r:id="rId6"/>
    <p:sldId id="274" r:id="rId7"/>
    <p:sldId id="318" r:id="rId8"/>
    <p:sldId id="320" r:id="rId9"/>
    <p:sldId id="319" r:id="rId10"/>
    <p:sldId id="321" r:id="rId11"/>
    <p:sldId id="266" r:id="rId12"/>
    <p:sldId id="323" r:id="rId13"/>
    <p:sldId id="279" r:id="rId14"/>
    <p:sldId id="324" r:id="rId15"/>
    <p:sldId id="307" r:id="rId16"/>
    <p:sldId id="313" r:id="rId17"/>
    <p:sldId id="304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F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4234CE-A44E-489B-B8D2-07339A074825}" v="101" dt="2024-10-31T17:38:07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8" autoAdjust="0"/>
    <p:restoredTop sz="94660"/>
  </p:normalViewPr>
  <p:slideViewPr>
    <p:cSldViewPr snapToGrid="0">
      <p:cViewPr varScale="1">
        <p:scale>
          <a:sx n="87" d="100"/>
          <a:sy n="87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3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Andres Luis Gonzalez" userId="9bfb70d5-126d-4793-8f2c-effcd62a7b5e" providerId="ADAL" clId="{FA4234CE-A44E-489B-B8D2-07339A074825}"/>
    <pc:docChg chg="undo redo custSel addSld delSld modSld sldOrd">
      <pc:chgData name="Javier Andres Luis Gonzalez" userId="9bfb70d5-126d-4793-8f2c-effcd62a7b5e" providerId="ADAL" clId="{FA4234CE-A44E-489B-B8D2-07339A074825}" dt="2024-11-06T14:19:32.775" v="2629" actId="1035"/>
      <pc:docMkLst>
        <pc:docMk/>
      </pc:docMkLst>
      <pc:sldChg chg="addSp modSp mod">
        <pc:chgData name="Javier Andres Luis Gonzalez" userId="9bfb70d5-126d-4793-8f2c-effcd62a7b5e" providerId="ADAL" clId="{FA4234CE-A44E-489B-B8D2-07339A074825}" dt="2024-11-06T14:12:46.262" v="2599" actId="1076"/>
        <pc:sldMkLst>
          <pc:docMk/>
          <pc:sldMk cId="327181837" sldId="256"/>
        </pc:sldMkLst>
        <pc:spChg chg="add mod">
          <ac:chgData name="Javier Andres Luis Gonzalez" userId="9bfb70d5-126d-4793-8f2c-effcd62a7b5e" providerId="ADAL" clId="{FA4234CE-A44E-489B-B8D2-07339A074825}" dt="2024-11-06T14:12:46.262" v="2599" actId="1076"/>
          <ac:spMkLst>
            <pc:docMk/>
            <pc:sldMk cId="327181837" sldId="256"/>
            <ac:spMk id="3" creationId="{304DFA2A-8330-492F-4984-99AD88DB1C14}"/>
          </ac:spMkLst>
        </pc:spChg>
        <pc:spChg chg="mod">
          <ac:chgData name="Javier Andres Luis Gonzalez" userId="9bfb70d5-126d-4793-8f2c-effcd62a7b5e" providerId="ADAL" clId="{FA4234CE-A44E-489B-B8D2-07339A074825}" dt="2024-10-30T20:33:33.285" v="6" actId="1076"/>
          <ac:spMkLst>
            <pc:docMk/>
            <pc:sldMk cId="327181837" sldId="256"/>
            <ac:spMk id="4" creationId="{E58F4762-22EA-5CF3-03FB-F8CD12ED25D6}"/>
          </ac:spMkLst>
        </pc:spChg>
      </pc:sldChg>
      <pc:sldChg chg="addSp delSp modSp mod">
        <pc:chgData name="Javier Andres Luis Gonzalez" userId="9bfb70d5-126d-4793-8f2c-effcd62a7b5e" providerId="ADAL" clId="{FA4234CE-A44E-489B-B8D2-07339A074825}" dt="2024-10-31T17:52:11.710" v="2594" actId="1076"/>
        <pc:sldMkLst>
          <pc:docMk/>
          <pc:sldMk cId="2289807237" sldId="263"/>
        </pc:sldMkLst>
        <pc:spChg chg="del">
          <ac:chgData name="Javier Andres Luis Gonzalez" userId="9bfb70d5-126d-4793-8f2c-effcd62a7b5e" providerId="ADAL" clId="{FA4234CE-A44E-489B-B8D2-07339A074825}" dt="2024-10-31T17:51:41.022" v="2578" actId="478"/>
          <ac:spMkLst>
            <pc:docMk/>
            <pc:sldMk cId="2289807237" sldId="263"/>
            <ac:spMk id="23" creationId="{D8BE967A-CFD3-5821-5137-42717C34AAB8}"/>
          </ac:spMkLst>
        </pc:spChg>
        <pc:spChg chg="mod">
          <ac:chgData name="Javier Andres Luis Gonzalez" userId="9bfb70d5-126d-4793-8f2c-effcd62a7b5e" providerId="ADAL" clId="{FA4234CE-A44E-489B-B8D2-07339A074825}" dt="2024-10-31T17:52:11.710" v="2594" actId="1076"/>
          <ac:spMkLst>
            <pc:docMk/>
            <pc:sldMk cId="2289807237" sldId="263"/>
            <ac:spMk id="24" creationId="{F47625E3-2A11-F815-8D45-444BD43B4486}"/>
          </ac:spMkLst>
        </pc:spChg>
        <pc:spChg chg="mod">
          <ac:chgData name="Javier Andres Luis Gonzalez" userId="9bfb70d5-126d-4793-8f2c-effcd62a7b5e" providerId="ADAL" clId="{FA4234CE-A44E-489B-B8D2-07339A074825}" dt="2024-10-31T17:52:11.710" v="2594" actId="1076"/>
          <ac:spMkLst>
            <pc:docMk/>
            <pc:sldMk cId="2289807237" sldId="263"/>
            <ac:spMk id="25" creationId="{0B6B5484-68F7-F517-07CD-07F84F18F5BE}"/>
          </ac:spMkLst>
        </pc:spChg>
        <pc:spChg chg="mod">
          <ac:chgData name="Javier Andres Luis Gonzalez" userId="9bfb70d5-126d-4793-8f2c-effcd62a7b5e" providerId="ADAL" clId="{FA4234CE-A44E-489B-B8D2-07339A074825}" dt="2024-10-31T17:52:11.710" v="2594" actId="1076"/>
          <ac:spMkLst>
            <pc:docMk/>
            <pc:sldMk cId="2289807237" sldId="263"/>
            <ac:spMk id="26" creationId="{20EB6BEF-7EAB-D213-88A8-E9BBB4E8A4C4}"/>
          </ac:spMkLst>
        </pc:spChg>
        <pc:spChg chg="mod">
          <ac:chgData name="Javier Andres Luis Gonzalez" userId="9bfb70d5-126d-4793-8f2c-effcd62a7b5e" providerId="ADAL" clId="{FA4234CE-A44E-489B-B8D2-07339A074825}" dt="2024-10-31T17:52:11.710" v="2594" actId="1076"/>
          <ac:spMkLst>
            <pc:docMk/>
            <pc:sldMk cId="2289807237" sldId="263"/>
            <ac:spMk id="27" creationId="{B05312EF-6729-F0A1-C278-FD2AB28DF2F3}"/>
          </ac:spMkLst>
        </pc:spChg>
        <pc:spChg chg="mod">
          <ac:chgData name="Javier Andres Luis Gonzalez" userId="9bfb70d5-126d-4793-8f2c-effcd62a7b5e" providerId="ADAL" clId="{FA4234CE-A44E-489B-B8D2-07339A074825}" dt="2024-10-31T17:52:11.710" v="2594" actId="1076"/>
          <ac:spMkLst>
            <pc:docMk/>
            <pc:sldMk cId="2289807237" sldId="263"/>
            <ac:spMk id="28" creationId="{47ABE05A-F7AC-DDAC-6B83-BD8D3C4FCFDF}"/>
          </ac:spMkLst>
        </pc:spChg>
        <pc:spChg chg="del">
          <ac:chgData name="Javier Andres Luis Gonzalez" userId="9bfb70d5-126d-4793-8f2c-effcd62a7b5e" providerId="ADAL" clId="{FA4234CE-A44E-489B-B8D2-07339A074825}" dt="2024-10-31T17:51:41.022" v="2578" actId="478"/>
          <ac:spMkLst>
            <pc:docMk/>
            <pc:sldMk cId="2289807237" sldId="263"/>
            <ac:spMk id="30" creationId="{470B8642-38C9-5A7F-9F2C-2EFD663E3BA9}"/>
          </ac:spMkLst>
        </pc:spChg>
        <pc:spChg chg="mod">
          <ac:chgData name="Javier Andres Luis Gonzalez" userId="9bfb70d5-126d-4793-8f2c-effcd62a7b5e" providerId="ADAL" clId="{FA4234CE-A44E-489B-B8D2-07339A074825}" dt="2024-10-31T17:52:11.710" v="2594" actId="1076"/>
          <ac:spMkLst>
            <pc:docMk/>
            <pc:sldMk cId="2289807237" sldId="263"/>
            <ac:spMk id="31" creationId="{FE14092B-DD0D-0169-1188-6BB3A3847DE0}"/>
          </ac:spMkLst>
        </pc:spChg>
        <pc:spChg chg="add del mod">
          <ac:chgData name="Javier Andres Luis Gonzalez" userId="9bfb70d5-126d-4793-8f2c-effcd62a7b5e" providerId="ADAL" clId="{FA4234CE-A44E-489B-B8D2-07339A074825}" dt="2024-10-31T17:52:11.710" v="2594" actId="1076"/>
          <ac:spMkLst>
            <pc:docMk/>
            <pc:sldMk cId="2289807237" sldId="263"/>
            <ac:spMk id="32" creationId="{A9F7A1C3-2721-A4B3-B71A-CE46B7CE6C6E}"/>
          </ac:spMkLst>
        </pc:spChg>
        <pc:spChg chg="mod">
          <ac:chgData name="Javier Andres Luis Gonzalez" userId="9bfb70d5-126d-4793-8f2c-effcd62a7b5e" providerId="ADAL" clId="{FA4234CE-A44E-489B-B8D2-07339A074825}" dt="2024-10-31T17:52:11.710" v="2594" actId="1076"/>
          <ac:spMkLst>
            <pc:docMk/>
            <pc:sldMk cId="2289807237" sldId="263"/>
            <ac:spMk id="33" creationId="{233C644E-1BCF-F00D-C53D-2C6985717E37}"/>
          </ac:spMkLst>
        </pc:spChg>
        <pc:spChg chg="mod">
          <ac:chgData name="Javier Andres Luis Gonzalez" userId="9bfb70d5-126d-4793-8f2c-effcd62a7b5e" providerId="ADAL" clId="{FA4234CE-A44E-489B-B8D2-07339A074825}" dt="2024-10-31T17:52:11.710" v="2594" actId="1076"/>
          <ac:spMkLst>
            <pc:docMk/>
            <pc:sldMk cId="2289807237" sldId="263"/>
            <ac:spMk id="34" creationId="{EA2C7D96-079D-DBCA-FB36-8266DCE3B430}"/>
          </ac:spMkLst>
        </pc:spChg>
        <pc:spChg chg="del">
          <ac:chgData name="Javier Andres Luis Gonzalez" userId="9bfb70d5-126d-4793-8f2c-effcd62a7b5e" providerId="ADAL" clId="{FA4234CE-A44E-489B-B8D2-07339A074825}" dt="2024-10-31T17:51:25.074" v="2577" actId="478"/>
          <ac:spMkLst>
            <pc:docMk/>
            <pc:sldMk cId="2289807237" sldId="263"/>
            <ac:spMk id="35" creationId="{DAF6EAF5-7378-7A79-4448-D93468598284}"/>
          </ac:spMkLst>
        </pc:spChg>
        <pc:spChg chg="mod">
          <ac:chgData name="Javier Andres Luis Gonzalez" userId="9bfb70d5-126d-4793-8f2c-effcd62a7b5e" providerId="ADAL" clId="{FA4234CE-A44E-489B-B8D2-07339A074825}" dt="2024-10-31T17:52:11.710" v="2594" actId="1076"/>
          <ac:spMkLst>
            <pc:docMk/>
            <pc:sldMk cId="2289807237" sldId="263"/>
            <ac:spMk id="36" creationId="{A48EDBDA-CB06-363C-7E83-9445BE35F753}"/>
          </ac:spMkLst>
        </pc:spChg>
        <pc:spChg chg="del">
          <ac:chgData name="Javier Andres Luis Gonzalez" userId="9bfb70d5-126d-4793-8f2c-effcd62a7b5e" providerId="ADAL" clId="{FA4234CE-A44E-489B-B8D2-07339A074825}" dt="2024-10-31T17:51:25.074" v="2577" actId="478"/>
          <ac:spMkLst>
            <pc:docMk/>
            <pc:sldMk cId="2289807237" sldId="263"/>
            <ac:spMk id="40" creationId="{516BF795-6585-0C9A-C181-61189FA3AF55}"/>
          </ac:spMkLst>
        </pc:spChg>
        <pc:spChg chg="add del mod">
          <ac:chgData name="Javier Andres Luis Gonzalez" userId="9bfb70d5-126d-4793-8f2c-effcd62a7b5e" providerId="ADAL" clId="{FA4234CE-A44E-489B-B8D2-07339A074825}" dt="2024-10-31T17:51:25.074" v="2577" actId="478"/>
          <ac:spMkLst>
            <pc:docMk/>
            <pc:sldMk cId="2289807237" sldId="263"/>
            <ac:spMk id="41" creationId="{B676E71F-5764-F787-A983-B01CB525389A}"/>
          </ac:spMkLst>
        </pc:spChg>
        <pc:spChg chg="del">
          <ac:chgData name="Javier Andres Luis Gonzalez" userId="9bfb70d5-126d-4793-8f2c-effcd62a7b5e" providerId="ADAL" clId="{FA4234CE-A44E-489B-B8D2-07339A074825}" dt="2024-10-31T17:51:25.074" v="2577" actId="478"/>
          <ac:spMkLst>
            <pc:docMk/>
            <pc:sldMk cId="2289807237" sldId="263"/>
            <ac:spMk id="42" creationId="{38ED10DE-35A5-8F88-9011-D4509C482A04}"/>
          </ac:spMkLst>
        </pc:spChg>
      </pc:sldChg>
      <pc:sldChg chg="addSp delSp modSp mod">
        <pc:chgData name="Javier Andres Luis Gonzalez" userId="9bfb70d5-126d-4793-8f2c-effcd62a7b5e" providerId="ADAL" clId="{FA4234CE-A44E-489B-B8D2-07339A074825}" dt="2024-11-06T14:18:31.479" v="2607" actId="404"/>
        <pc:sldMkLst>
          <pc:docMk/>
          <pc:sldMk cId="3379730327" sldId="266"/>
        </pc:sldMkLst>
        <pc:spChg chg="add mod">
          <ac:chgData name="Javier Andres Luis Gonzalez" userId="9bfb70d5-126d-4793-8f2c-effcd62a7b5e" providerId="ADAL" clId="{FA4234CE-A44E-489B-B8D2-07339A074825}" dt="2024-10-31T06:50:07.495" v="1425"/>
          <ac:spMkLst>
            <pc:docMk/>
            <pc:sldMk cId="3379730327" sldId="266"/>
            <ac:spMk id="2" creationId="{24DF7262-BA7D-35FC-D542-CA2D62B40931}"/>
          </ac:spMkLst>
        </pc:spChg>
        <pc:spChg chg="add del mod">
          <ac:chgData name="Javier Andres Luis Gonzalez" userId="9bfb70d5-126d-4793-8f2c-effcd62a7b5e" providerId="ADAL" clId="{FA4234CE-A44E-489B-B8D2-07339A074825}" dt="2024-10-31T06:53:02.890" v="1462" actId="478"/>
          <ac:spMkLst>
            <pc:docMk/>
            <pc:sldMk cId="3379730327" sldId="266"/>
            <ac:spMk id="3" creationId="{41CB7794-5C59-3320-FFA3-EE83F8BC30F2}"/>
          </ac:spMkLst>
        </pc:spChg>
        <pc:spChg chg="add mod">
          <ac:chgData name="Javier Andres Luis Gonzalez" userId="9bfb70d5-126d-4793-8f2c-effcd62a7b5e" providerId="ADAL" clId="{FA4234CE-A44E-489B-B8D2-07339A074825}" dt="2024-10-31T06:50:54.605" v="1435" actId="14100"/>
          <ac:spMkLst>
            <pc:docMk/>
            <pc:sldMk cId="3379730327" sldId="266"/>
            <ac:spMk id="4" creationId="{D5854E96-1F3E-5C33-A7C3-8E9D6C65A76F}"/>
          </ac:spMkLst>
        </pc:spChg>
        <pc:spChg chg="add del">
          <ac:chgData name="Javier Andres Luis Gonzalez" userId="9bfb70d5-126d-4793-8f2c-effcd62a7b5e" providerId="ADAL" clId="{FA4234CE-A44E-489B-B8D2-07339A074825}" dt="2024-10-31T06:51:19.098" v="1439" actId="22"/>
          <ac:spMkLst>
            <pc:docMk/>
            <pc:sldMk cId="3379730327" sldId="266"/>
            <ac:spMk id="6" creationId="{48669F4F-4581-AD16-6E9F-27F269B47838}"/>
          </ac:spMkLst>
        </pc:spChg>
        <pc:spChg chg="add mod">
          <ac:chgData name="Javier Andres Luis Gonzalez" userId="9bfb70d5-126d-4793-8f2c-effcd62a7b5e" providerId="ADAL" clId="{FA4234CE-A44E-489B-B8D2-07339A074825}" dt="2024-10-31T06:52:07.765" v="1452" actId="403"/>
          <ac:spMkLst>
            <pc:docMk/>
            <pc:sldMk cId="3379730327" sldId="266"/>
            <ac:spMk id="8" creationId="{45B5A347-BBC6-2A84-673D-A588953D547C}"/>
          </ac:spMkLst>
        </pc:spChg>
        <pc:spChg chg="add mod">
          <ac:chgData name="Javier Andres Luis Gonzalez" userId="9bfb70d5-126d-4793-8f2c-effcd62a7b5e" providerId="ADAL" clId="{FA4234CE-A44E-489B-B8D2-07339A074825}" dt="2024-10-31T06:54:01.624" v="1473" actId="1076"/>
          <ac:spMkLst>
            <pc:docMk/>
            <pc:sldMk cId="3379730327" sldId="266"/>
            <ac:spMk id="9" creationId="{AC1DA7A7-055F-9FEE-8DCC-414EE0608547}"/>
          </ac:spMkLst>
        </pc:spChg>
        <pc:spChg chg="add mod">
          <ac:chgData name="Javier Andres Luis Gonzalez" userId="9bfb70d5-126d-4793-8f2c-effcd62a7b5e" providerId="ADAL" clId="{FA4234CE-A44E-489B-B8D2-07339A074825}" dt="2024-11-06T14:18:31.479" v="2607" actId="404"/>
          <ac:spMkLst>
            <pc:docMk/>
            <pc:sldMk cId="3379730327" sldId="266"/>
            <ac:spMk id="11" creationId="{BEBC5080-7529-F01F-96D1-E657D275CD94}"/>
          </ac:spMkLst>
        </pc:spChg>
        <pc:spChg chg="del">
          <ac:chgData name="Javier Andres Luis Gonzalez" userId="9bfb70d5-126d-4793-8f2c-effcd62a7b5e" providerId="ADAL" clId="{FA4234CE-A44E-489B-B8D2-07339A074825}" dt="2024-10-31T06:50:06.564" v="1424" actId="478"/>
          <ac:spMkLst>
            <pc:docMk/>
            <pc:sldMk cId="3379730327" sldId="266"/>
            <ac:spMk id="26" creationId="{118F6637-4CC5-2A01-FA35-66D879194BAB}"/>
          </ac:spMkLst>
        </pc:spChg>
      </pc:sldChg>
      <pc:sldChg chg="addSp delSp modSp add del mod">
        <pc:chgData name="Javier Andres Luis Gonzalez" userId="9bfb70d5-126d-4793-8f2c-effcd62a7b5e" providerId="ADAL" clId="{FA4234CE-A44E-489B-B8D2-07339A074825}" dt="2024-10-31T17:10:21.093" v="2101" actId="122"/>
        <pc:sldMkLst>
          <pc:docMk/>
          <pc:sldMk cId="1366992150" sldId="274"/>
        </pc:sldMkLst>
        <pc:spChg chg="add mod">
          <ac:chgData name="Javier Andres Luis Gonzalez" userId="9bfb70d5-126d-4793-8f2c-effcd62a7b5e" providerId="ADAL" clId="{FA4234CE-A44E-489B-B8D2-07339A074825}" dt="2024-10-31T06:30:35.015" v="1364" actId="2711"/>
          <ac:spMkLst>
            <pc:docMk/>
            <pc:sldMk cId="1366992150" sldId="274"/>
            <ac:spMk id="3" creationId="{3A2108B9-EA61-44D9-D3FA-64E6732EBBE4}"/>
          </ac:spMkLst>
        </pc:spChg>
        <pc:spChg chg="add mod">
          <ac:chgData name="Javier Andres Luis Gonzalez" userId="9bfb70d5-126d-4793-8f2c-effcd62a7b5e" providerId="ADAL" clId="{FA4234CE-A44E-489B-B8D2-07339A074825}" dt="2024-10-31T06:30:35.015" v="1364" actId="2711"/>
          <ac:spMkLst>
            <pc:docMk/>
            <pc:sldMk cId="1366992150" sldId="274"/>
            <ac:spMk id="4" creationId="{B482D4D3-1E3F-47BE-7AC8-0A9CF78CD91C}"/>
          </ac:spMkLst>
        </pc:spChg>
        <pc:spChg chg="add del mod">
          <ac:chgData name="Javier Andres Luis Gonzalez" userId="9bfb70d5-126d-4793-8f2c-effcd62a7b5e" providerId="ADAL" clId="{FA4234CE-A44E-489B-B8D2-07339A074825}" dt="2024-10-30T22:45:34.934" v="104" actId="478"/>
          <ac:spMkLst>
            <pc:docMk/>
            <pc:sldMk cId="1366992150" sldId="274"/>
            <ac:spMk id="6" creationId="{67159AB0-00B4-0036-E3A0-A824CDD9A8F7}"/>
          </ac:spMkLst>
        </pc:spChg>
        <pc:spChg chg="add del mod">
          <ac:chgData name="Javier Andres Luis Gonzalez" userId="9bfb70d5-126d-4793-8f2c-effcd62a7b5e" providerId="ADAL" clId="{FA4234CE-A44E-489B-B8D2-07339A074825}" dt="2024-10-30T22:45:34.934" v="104" actId="478"/>
          <ac:spMkLst>
            <pc:docMk/>
            <pc:sldMk cId="1366992150" sldId="274"/>
            <ac:spMk id="8" creationId="{C52EC8FD-FF31-5384-9D0B-429A4FAA2E4F}"/>
          </ac:spMkLst>
        </pc:spChg>
        <pc:spChg chg="add mod">
          <ac:chgData name="Javier Andres Luis Gonzalez" userId="9bfb70d5-126d-4793-8f2c-effcd62a7b5e" providerId="ADAL" clId="{FA4234CE-A44E-489B-B8D2-07339A074825}" dt="2024-10-31T17:10:17.424" v="2100" actId="1076"/>
          <ac:spMkLst>
            <pc:docMk/>
            <pc:sldMk cId="1366992150" sldId="274"/>
            <ac:spMk id="12" creationId="{B2054318-C4EA-28C6-472E-785472601668}"/>
          </ac:spMkLst>
        </pc:spChg>
        <pc:spChg chg="add mod">
          <ac:chgData name="Javier Andres Luis Gonzalez" userId="9bfb70d5-126d-4793-8f2c-effcd62a7b5e" providerId="ADAL" clId="{FA4234CE-A44E-489B-B8D2-07339A074825}" dt="2024-10-31T17:10:17.424" v="2100" actId="1076"/>
          <ac:spMkLst>
            <pc:docMk/>
            <pc:sldMk cId="1366992150" sldId="274"/>
            <ac:spMk id="14" creationId="{145CF3E0-E91C-AE42-08E9-AC803AF745D0}"/>
          </ac:spMkLst>
        </pc:spChg>
        <pc:spChg chg="add mod">
          <ac:chgData name="Javier Andres Luis Gonzalez" userId="9bfb70d5-126d-4793-8f2c-effcd62a7b5e" providerId="ADAL" clId="{FA4234CE-A44E-489B-B8D2-07339A074825}" dt="2024-10-31T17:10:17.424" v="2100" actId="1076"/>
          <ac:spMkLst>
            <pc:docMk/>
            <pc:sldMk cId="1366992150" sldId="274"/>
            <ac:spMk id="16" creationId="{742824B4-C08D-0C54-2AAB-DFEE082B4CFA}"/>
          </ac:spMkLst>
        </pc:spChg>
        <pc:spChg chg="add mod">
          <ac:chgData name="Javier Andres Luis Gonzalez" userId="9bfb70d5-126d-4793-8f2c-effcd62a7b5e" providerId="ADAL" clId="{FA4234CE-A44E-489B-B8D2-07339A074825}" dt="2024-10-31T06:30:24.528" v="1363" actId="2711"/>
          <ac:spMkLst>
            <pc:docMk/>
            <pc:sldMk cId="1366992150" sldId="274"/>
            <ac:spMk id="17" creationId="{FFE2DDFE-2A45-223C-F96E-726F76EC3A3F}"/>
          </ac:spMkLst>
        </pc:spChg>
        <pc:spChg chg="add mod ord">
          <ac:chgData name="Javier Andres Luis Gonzalez" userId="9bfb70d5-126d-4793-8f2c-effcd62a7b5e" providerId="ADAL" clId="{FA4234CE-A44E-489B-B8D2-07339A074825}" dt="2024-10-31T06:30:24.528" v="1363" actId="2711"/>
          <ac:spMkLst>
            <pc:docMk/>
            <pc:sldMk cId="1366992150" sldId="274"/>
            <ac:spMk id="20" creationId="{0964C77B-BDAC-79C9-0671-FA8A88A2A8DE}"/>
          </ac:spMkLst>
        </pc:spChg>
        <pc:spChg chg="add mod">
          <ac:chgData name="Javier Andres Luis Gonzalez" userId="9bfb70d5-126d-4793-8f2c-effcd62a7b5e" providerId="ADAL" clId="{FA4234CE-A44E-489B-B8D2-07339A074825}" dt="2024-10-31T17:10:21.093" v="2101" actId="122"/>
          <ac:spMkLst>
            <pc:docMk/>
            <pc:sldMk cId="1366992150" sldId="274"/>
            <ac:spMk id="24" creationId="{043B10C4-7351-91CA-90EB-A7F48F0BA50D}"/>
          </ac:spMkLst>
        </pc:spChg>
        <pc:spChg chg="add mod ord">
          <ac:chgData name="Javier Andres Luis Gonzalez" userId="9bfb70d5-126d-4793-8f2c-effcd62a7b5e" providerId="ADAL" clId="{FA4234CE-A44E-489B-B8D2-07339A074825}" dt="2024-10-31T06:30:24.528" v="1363" actId="2711"/>
          <ac:spMkLst>
            <pc:docMk/>
            <pc:sldMk cId="1366992150" sldId="274"/>
            <ac:spMk id="25" creationId="{6DFDC2B3-39D6-81C6-97B0-0BE16515C6E3}"/>
          </ac:spMkLst>
        </pc:spChg>
        <pc:spChg chg="mod">
          <ac:chgData name="Javier Andres Luis Gonzalez" userId="9bfb70d5-126d-4793-8f2c-effcd62a7b5e" providerId="ADAL" clId="{FA4234CE-A44E-489B-B8D2-07339A074825}" dt="2024-10-31T06:30:35.015" v="1364" actId="2711"/>
          <ac:spMkLst>
            <pc:docMk/>
            <pc:sldMk cId="1366992150" sldId="274"/>
            <ac:spMk id="114" creationId="{96D61A46-7E81-3A25-B267-5ED73E729944}"/>
          </ac:spMkLst>
        </pc:spChg>
        <pc:picChg chg="add del">
          <ac:chgData name="Javier Andres Luis Gonzalez" userId="9bfb70d5-126d-4793-8f2c-effcd62a7b5e" providerId="ADAL" clId="{FA4234CE-A44E-489B-B8D2-07339A074825}" dt="2024-10-30T22:45:28.428" v="102" actId="478"/>
          <ac:picMkLst>
            <pc:docMk/>
            <pc:sldMk cId="1366992150" sldId="274"/>
            <ac:picMk id="10" creationId="{2F077BFE-76B0-DAF2-E83A-2A7E2FBAD706}"/>
          </ac:picMkLst>
        </pc:picChg>
        <pc:cxnChg chg="add mod">
          <ac:chgData name="Javier Andres Luis Gonzalez" userId="9bfb70d5-126d-4793-8f2c-effcd62a7b5e" providerId="ADAL" clId="{FA4234CE-A44E-489B-B8D2-07339A074825}" dt="2024-10-31T06:19:28.494" v="1303" actId="1076"/>
          <ac:cxnSpMkLst>
            <pc:docMk/>
            <pc:sldMk cId="1366992150" sldId="274"/>
            <ac:cxnSpMk id="19" creationId="{7266C865-BC9C-0CE0-308D-267D66A2CFF0}"/>
          </ac:cxnSpMkLst>
        </pc:cxnChg>
        <pc:cxnChg chg="add mod">
          <ac:chgData name="Javier Andres Luis Gonzalez" userId="9bfb70d5-126d-4793-8f2c-effcd62a7b5e" providerId="ADAL" clId="{FA4234CE-A44E-489B-B8D2-07339A074825}" dt="2024-10-31T06:20:12.530" v="1307" actId="1076"/>
          <ac:cxnSpMkLst>
            <pc:docMk/>
            <pc:sldMk cId="1366992150" sldId="274"/>
            <ac:cxnSpMk id="22" creationId="{8BC795C5-AAF0-1F03-7D0D-CA2BB91972D6}"/>
          </ac:cxnSpMkLst>
        </pc:cxnChg>
        <pc:cxnChg chg="add mod ord">
          <ac:chgData name="Javier Andres Luis Gonzalez" userId="9bfb70d5-126d-4793-8f2c-effcd62a7b5e" providerId="ADAL" clId="{FA4234CE-A44E-489B-B8D2-07339A074825}" dt="2024-10-31T06:20:12.530" v="1307" actId="1076"/>
          <ac:cxnSpMkLst>
            <pc:docMk/>
            <pc:sldMk cId="1366992150" sldId="274"/>
            <ac:cxnSpMk id="26" creationId="{55000C80-3444-234E-9966-0C18F82A2F89}"/>
          </ac:cxnSpMkLst>
        </pc:cxnChg>
      </pc:sldChg>
      <pc:sldChg chg="del">
        <pc:chgData name="Javier Andres Luis Gonzalez" userId="9bfb70d5-126d-4793-8f2c-effcd62a7b5e" providerId="ADAL" clId="{FA4234CE-A44E-489B-B8D2-07339A074825}" dt="2024-10-31T17:36:18.253" v="2126" actId="47"/>
        <pc:sldMkLst>
          <pc:docMk/>
          <pc:sldMk cId="2811146754" sldId="278"/>
        </pc:sldMkLst>
      </pc:sldChg>
      <pc:sldChg chg="addSp delSp modSp mod">
        <pc:chgData name="Javier Andres Luis Gonzalez" userId="9bfb70d5-126d-4793-8f2c-effcd62a7b5e" providerId="ADAL" clId="{FA4234CE-A44E-489B-B8D2-07339A074825}" dt="2024-10-31T15:55:48.200" v="1967" actId="1036"/>
        <pc:sldMkLst>
          <pc:docMk/>
          <pc:sldMk cId="1582048243" sldId="279"/>
        </pc:sldMkLst>
        <pc:picChg chg="add del mod">
          <ac:chgData name="Javier Andres Luis Gonzalez" userId="9bfb70d5-126d-4793-8f2c-effcd62a7b5e" providerId="ADAL" clId="{FA4234CE-A44E-489B-B8D2-07339A074825}" dt="2024-10-31T15:46:51.570" v="1926" actId="478"/>
          <ac:picMkLst>
            <pc:docMk/>
            <pc:sldMk cId="1582048243" sldId="279"/>
            <ac:picMk id="3" creationId="{6BC19BFE-6F9D-82F6-10F6-C9012A3A264D}"/>
          </ac:picMkLst>
        </pc:picChg>
        <pc:picChg chg="add mod">
          <ac:chgData name="Javier Andres Luis Gonzalez" userId="9bfb70d5-126d-4793-8f2c-effcd62a7b5e" providerId="ADAL" clId="{FA4234CE-A44E-489B-B8D2-07339A074825}" dt="2024-10-31T15:55:48.200" v="1967" actId="1036"/>
          <ac:picMkLst>
            <pc:docMk/>
            <pc:sldMk cId="1582048243" sldId="279"/>
            <ac:picMk id="5" creationId="{58BE8303-22D2-C21B-FDAB-1580066E125A}"/>
          </ac:picMkLst>
        </pc:picChg>
        <pc:picChg chg="add mod">
          <ac:chgData name="Javier Andres Luis Gonzalez" userId="9bfb70d5-126d-4793-8f2c-effcd62a7b5e" providerId="ADAL" clId="{FA4234CE-A44E-489B-B8D2-07339A074825}" dt="2024-10-31T15:55:48.200" v="1967" actId="1036"/>
          <ac:picMkLst>
            <pc:docMk/>
            <pc:sldMk cId="1582048243" sldId="279"/>
            <ac:picMk id="8" creationId="{B8F1F820-04FE-0439-BCB6-71F56A2B15CA}"/>
          </ac:picMkLst>
        </pc:picChg>
        <pc:picChg chg="add mod">
          <ac:chgData name="Javier Andres Luis Gonzalez" userId="9bfb70d5-126d-4793-8f2c-effcd62a7b5e" providerId="ADAL" clId="{FA4234CE-A44E-489B-B8D2-07339A074825}" dt="2024-10-31T15:55:48.200" v="1967" actId="1036"/>
          <ac:picMkLst>
            <pc:docMk/>
            <pc:sldMk cId="1582048243" sldId="279"/>
            <ac:picMk id="10" creationId="{B149D206-E563-8840-ECFD-58CDD29D9D46}"/>
          </ac:picMkLst>
        </pc:picChg>
        <pc:picChg chg="add mod modCrop">
          <ac:chgData name="Javier Andres Luis Gonzalez" userId="9bfb70d5-126d-4793-8f2c-effcd62a7b5e" providerId="ADAL" clId="{FA4234CE-A44E-489B-B8D2-07339A074825}" dt="2024-10-31T15:55:48.200" v="1967" actId="1036"/>
          <ac:picMkLst>
            <pc:docMk/>
            <pc:sldMk cId="1582048243" sldId="279"/>
            <ac:picMk id="12" creationId="{74E44EA3-571E-7D6E-8287-E471B4F2C383}"/>
          </ac:picMkLst>
        </pc:picChg>
        <pc:picChg chg="add del mod">
          <ac:chgData name="Javier Andres Luis Gonzalez" userId="9bfb70d5-126d-4793-8f2c-effcd62a7b5e" providerId="ADAL" clId="{FA4234CE-A44E-489B-B8D2-07339A074825}" dt="2024-10-31T15:51:16.006" v="1938" actId="478"/>
          <ac:picMkLst>
            <pc:docMk/>
            <pc:sldMk cId="1582048243" sldId="279"/>
            <ac:picMk id="14" creationId="{59E8446E-0F27-77DD-62C9-7358EBF1D8B1}"/>
          </ac:picMkLst>
        </pc:picChg>
      </pc:sldChg>
      <pc:sldChg chg="del">
        <pc:chgData name="Javier Andres Luis Gonzalez" userId="9bfb70d5-126d-4793-8f2c-effcd62a7b5e" providerId="ADAL" clId="{FA4234CE-A44E-489B-B8D2-07339A074825}" dt="2024-10-31T17:36:18.253" v="2126" actId="47"/>
        <pc:sldMkLst>
          <pc:docMk/>
          <pc:sldMk cId="2229747579" sldId="280"/>
        </pc:sldMkLst>
      </pc:sldChg>
      <pc:sldChg chg="del">
        <pc:chgData name="Javier Andres Luis Gonzalez" userId="9bfb70d5-126d-4793-8f2c-effcd62a7b5e" providerId="ADAL" clId="{FA4234CE-A44E-489B-B8D2-07339A074825}" dt="2024-10-31T17:36:18.253" v="2126" actId="47"/>
        <pc:sldMkLst>
          <pc:docMk/>
          <pc:sldMk cId="2085977587" sldId="281"/>
        </pc:sldMkLst>
      </pc:sldChg>
      <pc:sldChg chg="addSp delSp modSp mod">
        <pc:chgData name="Javier Andres Luis Gonzalez" userId="9bfb70d5-126d-4793-8f2c-effcd62a7b5e" providerId="ADAL" clId="{FA4234CE-A44E-489B-B8D2-07339A074825}" dt="2024-11-06T14:17:35.469" v="2605" actId="1076"/>
        <pc:sldMkLst>
          <pc:docMk/>
          <pc:sldMk cId="351583167" sldId="307"/>
        </pc:sldMkLst>
        <pc:spChg chg="mod">
          <ac:chgData name="Javier Andres Luis Gonzalez" userId="9bfb70d5-126d-4793-8f2c-effcd62a7b5e" providerId="ADAL" clId="{FA4234CE-A44E-489B-B8D2-07339A074825}" dt="2024-11-06T14:17:31.328" v="2604" actId="2711"/>
          <ac:spMkLst>
            <pc:docMk/>
            <pc:sldMk cId="351583167" sldId="307"/>
            <ac:spMk id="10" creationId="{C7D18532-6BE8-D456-4120-CB8637B2EF83}"/>
          </ac:spMkLst>
        </pc:spChg>
        <pc:spChg chg="del mod">
          <ac:chgData name="Javier Andres Luis Gonzalez" userId="9bfb70d5-126d-4793-8f2c-effcd62a7b5e" providerId="ADAL" clId="{FA4234CE-A44E-489B-B8D2-07339A074825}" dt="2024-10-31T17:37:44.064" v="2283"/>
          <ac:spMkLst>
            <pc:docMk/>
            <pc:sldMk cId="351583167" sldId="307"/>
            <ac:spMk id="11" creationId="{A7F2982D-D59A-F51A-51EA-AA53A07FACAE}"/>
          </ac:spMkLst>
        </pc:spChg>
        <pc:spChg chg="del mod">
          <ac:chgData name="Javier Andres Luis Gonzalez" userId="9bfb70d5-126d-4793-8f2c-effcd62a7b5e" providerId="ADAL" clId="{FA4234CE-A44E-489B-B8D2-07339A074825}" dt="2024-10-31T17:39:12.156" v="2435" actId="478"/>
          <ac:spMkLst>
            <pc:docMk/>
            <pc:sldMk cId="351583167" sldId="307"/>
            <ac:spMk id="13" creationId="{1A105248-28D9-5333-9C29-5FCBB366D0D4}"/>
          </ac:spMkLst>
        </pc:spChg>
        <pc:spChg chg="del mod">
          <ac:chgData name="Javier Andres Luis Gonzalez" userId="9bfb70d5-126d-4793-8f2c-effcd62a7b5e" providerId="ADAL" clId="{FA4234CE-A44E-489B-B8D2-07339A074825}" dt="2024-10-31T17:39:12.166" v="2437"/>
          <ac:spMkLst>
            <pc:docMk/>
            <pc:sldMk cId="351583167" sldId="307"/>
            <ac:spMk id="14" creationId="{B18E1070-C3AD-E41F-5844-9E664540EAB9}"/>
          </ac:spMkLst>
        </pc:spChg>
        <pc:picChg chg="add del mod">
          <ac:chgData name="Javier Andres Luis Gonzalez" userId="9bfb70d5-126d-4793-8f2c-effcd62a7b5e" providerId="ADAL" clId="{FA4234CE-A44E-489B-B8D2-07339A074825}" dt="2024-10-31T17:42:07.887" v="2453" actId="478"/>
          <ac:picMkLst>
            <pc:docMk/>
            <pc:sldMk cId="351583167" sldId="307"/>
            <ac:picMk id="3" creationId="{F0012146-2677-F2E7-29E0-58CDAD216159}"/>
          </ac:picMkLst>
        </pc:picChg>
        <pc:picChg chg="add mod">
          <ac:chgData name="Javier Andres Luis Gonzalez" userId="9bfb70d5-126d-4793-8f2c-effcd62a7b5e" providerId="ADAL" clId="{FA4234CE-A44E-489B-B8D2-07339A074825}" dt="2024-11-06T14:17:35.469" v="2605" actId="1076"/>
          <ac:picMkLst>
            <pc:docMk/>
            <pc:sldMk cId="351583167" sldId="307"/>
            <ac:picMk id="5" creationId="{796B19D4-9CA3-98A4-4FA5-AAB43960B948}"/>
          </ac:picMkLst>
        </pc:picChg>
      </pc:sldChg>
      <pc:sldChg chg="del">
        <pc:chgData name="Javier Andres Luis Gonzalez" userId="9bfb70d5-126d-4793-8f2c-effcd62a7b5e" providerId="ADAL" clId="{FA4234CE-A44E-489B-B8D2-07339A074825}" dt="2024-10-31T17:36:18.253" v="2126" actId="47"/>
        <pc:sldMkLst>
          <pc:docMk/>
          <pc:sldMk cId="2248469829" sldId="308"/>
        </pc:sldMkLst>
      </pc:sldChg>
      <pc:sldChg chg="del">
        <pc:chgData name="Javier Andres Luis Gonzalez" userId="9bfb70d5-126d-4793-8f2c-effcd62a7b5e" providerId="ADAL" clId="{FA4234CE-A44E-489B-B8D2-07339A074825}" dt="2024-10-31T17:36:18.253" v="2126" actId="47"/>
        <pc:sldMkLst>
          <pc:docMk/>
          <pc:sldMk cId="3247682610" sldId="311"/>
        </pc:sldMkLst>
      </pc:sldChg>
      <pc:sldChg chg="del">
        <pc:chgData name="Javier Andres Luis Gonzalez" userId="9bfb70d5-126d-4793-8f2c-effcd62a7b5e" providerId="ADAL" clId="{FA4234CE-A44E-489B-B8D2-07339A074825}" dt="2024-10-31T17:36:18.253" v="2126" actId="47"/>
        <pc:sldMkLst>
          <pc:docMk/>
          <pc:sldMk cId="3379197536" sldId="312"/>
        </pc:sldMkLst>
      </pc:sldChg>
      <pc:sldChg chg="del">
        <pc:chgData name="Javier Andres Luis Gonzalez" userId="9bfb70d5-126d-4793-8f2c-effcd62a7b5e" providerId="ADAL" clId="{FA4234CE-A44E-489B-B8D2-07339A074825}" dt="2024-10-31T17:36:18.253" v="2126" actId="47"/>
        <pc:sldMkLst>
          <pc:docMk/>
          <pc:sldMk cId="22140848" sldId="314"/>
        </pc:sldMkLst>
      </pc:sldChg>
      <pc:sldChg chg="del">
        <pc:chgData name="Javier Andres Luis Gonzalez" userId="9bfb70d5-126d-4793-8f2c-effcd62a7b5e" providerId="ADAL" clId="{FA4234CE-A44E-489B-B8D2-07339A074825}" dt="2024-10-31T17:36:18.253" v="2126" actId="47"/>
        <pc:sldMkLst>
          <pc:docMk/>
          <pc:sldMk cId="522508811" sldId="315"/>
        </pc:sldMkLst>
      </pc:sldChg>
      <pc:sldChg chg="del">
        <pc:chgData name="Javier Andres Luis Gonzalez" userId="9bfb70d5-126d-4793-8f2c-effcd62a7b5e" providerId="ADAL" clId="{FA4234CE-A44E-489B-B8D2-07339A074825}" dt="2024-10-31T17:36:18.253" v="2126" actId="47"/>
        <pc:sldMkLst>
          <pc:docMk/>
          <pc:sldMk cId="3754107916" sldId="316"/>
        </pc:sldMkLst>
      </pc:sldChg>
      <pc:sldChg chg="del">
        <pc:chgData name="Javier Andres Luis Gonzalez" userId="9bfb70d5-126d-4793-8f2c-effcd62a7b5e" providerId="ADAL" clId="{FA4234CE-A44E-489B-B8D2-07339A074825}" dt="2024-10-31T17:36:18.253" v="2126" actId="47"/>
        <pc:sldMkLst>
          <pc:docMk/>
          <pc:sldMk cId="1008714003" sldId="317"/>
        </pc:sldMkLst>
      </pc:sldChg>
      <pc:sldChg chg="addSp delSp modSp add mod ord modClrScheme chgLayout">
        <pc:chgData name="Javier Andres Luis Gonzalez" userId="9bfb70d5-126d-4793-8f2c-effcd62a7b5e" providerId="ADAL" clId="{FA4234CE-A44E-489B-B8D2-07339A074825}" dt="2024-11-06T14:19:32.775" v="2629" actId="1035"/>
        <pc:sldMkLst>
          <pc:docMk/>
          <pc:sldMk cId="48068016" sldId="318"/>
        </pc:sldMkLst>
        <pc:spChg chg="mod">
          <ac:chgData name="Javier Andres Luis Gonzalez" userId="9bfb70d5-126d-4793-8f2c-effcd62a7b5e" providerId="ADAL" clId="{FA4234CE-A44E-489B-B8D2-07339A074825}" dt="2024-11-06T14:19:32.775" v="2629" actId="1035"/>
          <ac:spMkLst>
            <pc:docMk/>
            <pc:sldMk cId="48068016" sldId="318"/>
            <ac:spMk id="3" creationId="{8F0AC78A-DCA7-5118-C1CF-E35089246241}"/>
          </ac:spMkLst>
        </pc:spChg>
        <pc:spChg chg="del">
          <ac:chgData name="Javier Andres Luis Gonzalez" userId="9bfb70d5-126d-4793-8f2c-effcd62a7b5e" providerId="ADAL" clId="{FA4234CE-A44E-489B-B8D2-07339A074825}" dt="2024-10-30T22:45:43.977" v="107" actId="478"/>
          <ac:spMkLst>
            <pc:docMk/>
            <pc:sldMk cId="48068016" sldId="318"/>
            <ac:spMk id="4" creationId="{F4F5CF65-30AE-3C51-03F7-D39BD48E7B35}"/>
          </ac:spMkLst>
        </pc:spChg>
        <pc:spChg chg="add del mod ord">
          <ac:chgData name="Javier Andres Luis Gonzalez" userId="9bfb70d5-126d-4793-8f2c-effcd62a7b5e" providerId="ADAL" clId="{FA4234CE-A44E-489B-B8D2-07339A074825}" dt="2024-10-30T22:54:23.784" v="177" actId="478"/>
          <ac:spMkLst>
            <pc:docMk/>
            <pc:sldMk cId="48068016" sldId="318"/>
            <ac:spMk id="5" creationId="{18254BB1-BFFB-599B-ABA8-794824714BBA}"/>
          </ac:spMkLst>
        </pc:spChg>
        <pc:spChg chg="mod">
          <ac:chgData name="Javier Andres Luis Gonzalez" userId="9bfb70d5-126d-4793-8f2c-effcd62a7b5e" providerId="ADAL" clId="{FA4234CE-A44E-489B-B8D2-07339A074825}" dt="2024-11-06T14:19:32.775" v="2629" actId="1035"/>
          <ac:spMkLst>
            <pc:docMk/>
            <pc:sldMk cId="48068016" sldId="318"/>
            <ac:spMk id="6" creationId="{C8D86FEC-CD7F-76A5-D835-C0459A965FCC}"/>
          </ac:spMkLst>
        </pc:spChg>
        <pc:spChg chg="del mod">
          <ac:chgData name="Javier Andres Luis Gonzalez" userId="9bfb70d5-126d-4793-8f2c-effcd62a7b5e" providerId="ADAL" clId="{FA4234CE-A44E-489B-B8D2-07339A074825}" dt="2024-10-30T22:56:15.160" v="197"/>
          <ac:spMkLst>
            <pc:docMk/>
            <pc:sldMk cId="48068016" sldId="318"/>
            <ac:spMk id="8" creationId="{7EFC60B7-61FA-274B-B350-A39FCBEDE24F}"/>
          </ac:spMkLst>
        </pc:spChg>
        <pc:spChg chg="add mod">
          <ac:chgData name="Javier Andres Luis Gonzalez" userId="9bfb70d5-126d-4793-8f2c-effcd62a7b5e" providerId="ADAL" clId="{FA4234CE-A44E-489B-B8D2-07339A074825}" dt="2024-10-31T06:32:51.931" v="1393" actId="20577"/>
          <ac:spMkLst>
            <pc:docMk/>
            <pc:sldMk cId="48068016" sldId="318"/>
            <ac:spMk id="9" creationId="{5F64C69E-C698-322A-3F7D-8B25C97A8D46}"/>
          </ac:spMkLst>
        </pc:spChg>
        <pc:spChg chg="mod">
          <ac:chgData name="Javier Andres Luis Gonzalez" userId="9bfb70d5-126d-4793-8f2c-effcd62a7b5e" providerId="ADAL" clId="{FA4234CE-A44E-489B-B8D2-07339A074825}" dt="2024-11-06T14:19:25.644" v="2620" actId="1035"/>
          <ac:spMkLst>
            <pc:docMk/>
            <pc:sldMk cId="48068016" sldId="318"/>
            <ac:spMk id="114" creationId="{9D352713-32AD-403A-0486-E79DC58BDD5F}"/>
          </ac:spMkLst>
        </pc:spChg>
        <pc:picChg chg="add del mod">
          <ac:chgData name="Javier Andres Luis Gonzalez" userId="9bfb70d5-126d-4793-8f2c-effcd62a7b5e" providerId="ADAL" clId="{FA4234CE-A44E-489B-B8D2-07339A074825}" dt="2024-10-30T22:54:22.518" v="176" actId="478"/>
          <ac:picMkLst>
            <pc:docMk/>
            <pc:sldMk cId="48068016" sldId="318"/>
            <ac:picMk id="2" creationId="{0B7F6997-D59A-90C0-8F5C-EECD3F51080D}"/>
          </ac:picMkLst>
        </pc:picChg>
        <pc:picChg chg="mod">
          <ac:chgData name="Javier Andres Luis Gonzalez" userId="9bfb70d5-126d-4793-8f2c-effcd62a7b5e" providerId="ADAL" clId="{FA4234CE-A44E-489B-B8D2-07339A074825}" dt="2024-10-31T06:14:04.709" v="1271" actId="14100"/>
          <ac:picMkLst>
            <pc:docMk/>
            <pc:sldMk cId="48068016" sldId="318"/>
            <ac:picMk id="10" creationId="{526B742A-1D89-42CC-24F8-9409318A7CBB}"/>
          </ac:picMkLst>
        </pc:picChg>
        <pc:picChg chg="add del mod">
          <ac:chgData name="Javier Andres Luis Gonzalez" userId="9bfb70d5-126d-4793-8f2c-effcd62a7b5e" providerId="ADAL" clId="{FA4234CE-A44E-489B-B8D2-07339A074825}" dt="2024-10-30T22:48:24.396" v="136" actId="21"/>
          <ac:picMkLst>
            <pc:docMk/>
            <pc:sldMk cId="48068016" sldId="318"/>
            <ac:picMk id="1026" creationId="{0B7F6997-D59A-90C0-8F5C-EECD3F51080D}"/>
          </ac:picMkLst>
        </pc:picChg>
      </pc:sldChg>
      <pc:sldChg chg="delSp modSp add del mod">
        <pc:chgData name="Javier Andres Luis Gonzalez" userId="9bfb70d5-126d-4793-8f2c-effcd62a7b5e" providerId="ADAL" clId="{FA4234CE-A44E-489B-B8D2-07339A074825}" dt="2024-10-30T22:47:04.149" v="125" actId="47"/>
        <pc:sldMkLst>
          <pc:docMk/>
          <pc:sldMk cId="1172276503" sldId="319"/>
        </pc:sldMkLst>
        <pc:spChg chg="mod">
          <ac:chgData name="Javier Andres Luis Gonzalez" userId="9bfb70d5-126d-4793-8f2c-effcd62a7b5e" providerId="ADAL" clId="{FA4234CE-A44E-489B-B8D2-07339A074825}" dt="2024-10-30T22:46:09.264" v="112" actId="14100"/>
          <ac:spMkLst>
            <pc:docMk/>
            <pc:sldMk cId="1172276503" sldId="319"/>
            <ac:spMk id="3" creationId="{ACA7F839-4BE7-D804-96C5-B81147434F6F}"/>
          </ac:spMkLst>
        </pc:spChg>
        <pc:spChg chg="del mod">
          <ac:chgData name="Javier Andres Luis Gonzalez" userId="9bfb70d5-126d-4793-8f2c-effcd62a7b5e" providerId="ADAL" clId="{FA4234CE-A44E-489B-B8D2-07339A074825}" dt="2024-10-30T22:46:09.650" v="114"/>
          <ac:spMkLst>
            <pc:docMk/>
            <pc:sldMk cId="1172276503" sldId="319"/>
            <ac:spMk id="4" creationId="{14C4BF49-A54A-930A-8AED-2B7432833709}"/>
          </ac:spMkLst>
        </pc:spChg>
      </pc:sldChg>
      <pc:sldChg chg="addSp delSp modSp add mod modClrScheme chgLayout">
        <pc:chgData name="Javier Andres Luis Gonzalez" userId="9bfb70d5-126d-4793-8f2c-effcd62a7b5e" providerId="ADAL" clId="{FA4234CE-A44E-489B-B8D2-07339A074825}" dt="2024-10-31T06:33:36.836" v="1400" actId="2711"/>
        <pc:sldMkLst>
          <pc:docMk/>
          <pc:sldMk cId="1745793098" sldId="319"/>
        </pc:sldMkLst>
        <pc:spChg chg="add mod">
          <ac:chgData name="Javier Andres Luis Gonzalez" userId="9bfb70d5-126d-4793-8f2c-effcd62a7b5e" providerId="ADAL" clId="{FA4234CE-A44E-489B-B8D2-07339A074825}" dt="2024-10-31T06:33:25.079" v="1398" actId="2711"/>
          <ac:spMkLst>
            <pc:docMk/>
            <pc:sldMk cId="1745793098" sldId="319"/>
            <ac:spMk id="2" creationId="{C49450FF-497C-968F-EBDF-970B4CC8F117}"/>
          </ac:spMkLst>
        </pc:spChg>
        <pc:spChg chg="mod">
          <ac:chgData name="Javier Andres Luis Gonzalez" userId="9bfb70d5-126d-4793-8f2c-effcd62a7b5e" providerId="ADAL" clId="{FA4234CE-A44E-489B-B8D2-07339A074825}" dt="2024-10-31T06:33:25.079" v="1398" actId="2711"/>
          <ac:spMkLst>
            <pc:docMk/>
            <pc:sldMk cId="1745793098" sldId="319"/>
            <ac:spMk id="3" creationId="{137AF86C-0977-ED45-6884-48032B461DD5}"/>
          </ac:spMkLst>
        </pc:spChg>
        <pc:spChg chg="add mod">
          <ac:chgData name="Javier Andres Luis Gonzalez" userId="9bfb70d5-126d-4793-8f2c-effcd62a7b5e" providerId="ADAL" clId="{FA4234CE-A44E-489B-B8D2-07339A074825}" dt="2024-10-31T04:22:07.051" v="891"/>
          <ac:spMkLst>
            <pc:docMk/>
            <pc:sldMk cId="1745793098" sldId="319"/>
            <ac:spMk id="4" creationId="{ACCA1379-42E4-5322-3305-955B4D083542}"/>
          </ac:spMkLst>
        </pc:spChg>
        <pc:spChg chg="add mod">
          <ac:chgData name="Javier Andres Luis Gonzalez" userId="9bfb70d5-126d-4793-8f2c-effcd62a7b5e" providerId="ADAL" clId="{FA4234CE-A44E-489B-B8D2-07339A074825}" dt="2024-10-31T06:33:36.836" v="1400" actId="2711"/>
          <ac:spMkLst>
            <pc:docMk/>
            <pc:sldMk cId="1745793098" sldId="319"/>
            <ac:spMk id="5" creationId="{50F4D5B9-1978-1490-8F82-A7E699384C03}"/>
          </ac:spMkLst>
        </pc:spChg>
        <pc:spChg chg="mod">
          <ac:chgData name="Javier Andres Luis Gonzalez" userId="9bfb70d5-126d-4793-8f2c-effcd62a7b5e" providerId="ADAL" clId="{FA4234CE-A44E-489B-B8D2-07339A074825}" dt="2024-10-31T06:33:25.079" v="1398" actId="2711"/>
          <ac:spMkLst>
            <pc:docMk/>
            <pc:sldMk cId="1745793098" sldId="319"/>
            <ac:spMk id="6" creationId="{2369E11F-2FCC-4487-84B7-BE349EE1799C}"/>
          </ac:spMkLst>
        </pc:spChg>
        <pc:spChg chg="del">
          <ac:chgData name="Javier Andres Luis Gonzalez" userId="9bfb70d5-126d-4793-8f2c-effcd62a7b5e" providerId="ADAL" clId="{FA4234CE-A44E-489B-B8D2-07339A074825}" dt="2024-10-31T04:22:15.171" v="892" actId="478"/>
          <ac:spMkLst>
            <pc:docMk/>
            <pc:sldMk cId="1745793098" sldId="319"/>
            <ac:spMk id="8" creationId="{C205EAFE-89E3-0D56-20C5-45B9A0E1959C}"/>
          </ac:spMkLst>
        </pc:spChg>
        <pc:spChg chg="add del mod">
          <ac:chgData name="Javier Andres Luis Gonzalez" userId="9bfb70d5-126d-4793-8f2c-effcd62a7b5e" providerId="ADAL" clId="{FA4234CE-A44E-489B-B8D2-07339A074825}" dt="2024-10-31T04:33:15.168" v="1002"/>
          <ac:spMkLst>
            <pc:docMk/>
            <pc:sldMk cId="1745793098" sldId="319"/>
            <ac:spMk id="9" creationId="{E95CBE04-2D38-3503-CCEF-3BBD8667FEDE}"/>
          </ac:spMkLst>
        </pc:spChg>
        <pc:spChg chg="add mod">
          <ac:chgData name="Javier Andres Luis Gonzalez" userId="9bfb70d5-126d-4793-8f2c-effcd62a7b5e" providerId="ADAL" clId="{FA4234CE-A44E-489B-B8D2-07339A074825}" dt="2024-10-31T06:33:36.836" v="1400" actId="2711"/>
          <ac:spMkLst>
            <pc:docMk/>
            <pc:sldMk cId="1745793098" sldId="319"/>
            <ac:spMk id="11" creationId="{A136C45D-293F-DBA8-AB54-A025AF351616}"/>
          </ac:spMkLst>
        </pc:spChg>
        <pc:spChg chg="add">
          <ac:chgData name="Javier Andres Luis Gonzalez" userId="9bfb70d5-126d-4793-8f2c-effcd62a7b5e" providerId="ADAL" clId="{FA4234CE-A44E-489B-B8D2-07339A074825}" dt="2024-10-31T06:26:56.341" v="1319"/>
          <ac:spMkLst>
            <pc:docMk/>
            <pc:sldMk cId="1745793098" sldId="319"/>
            <ac:spMk id="15" creationId="{C4EC7915-D6D8-B6B4-A99E-218237D801D2}"/>
          </ac:spMkLst>
        </pc:spChg>
        <pc:spChg chg="add mod">
          <ac:chgData name="Javier Andres Luis Gonzalez" userId="9bfb70d5-126d-4793-8f2c-effcd62a7b5e" providerId="ADAL" clId="{FA4234CE-A44E-489B-B8D2-07339A074825}" dt="2024-10-31T06:27:28.846" v="1323" actId="21"/>
          <ac:spMkLst>
            <pc:docMk/>
            <pc:sldMk cId="1745793098" sldId="319"/>
            <ac:spMk id="16" creationId="{27B24266-DE69-5EFE-4288-D85E454E44FD}"/>
          </ac:spMkLst>
        </pc:spChg>
        <pc:spChg chg="mod">
          <ac:chgData name="Javier Andres Luis Gonzalez" userId="9bfb70d5-126d-4793-8f2c-effcd62a7b5e" providerId="ADAL" clId="{FA4234CE-A44E-489B-B8D2-07339A074825}" dt="2024-10-31T06:33:25.079" v="1398" actId="2711"/>
          <ac:spMkLst>
            <pc:docMk/>
            <pc:sldMk cId="1745793098" sldId="319"/>
            <ac:spMk id="114" creationId="{21AF7C3E-5DAC-DF3F-6887-2D28011DE4EF}"/>
          </ac:spMkLst>
        </pc:spChg>
        <pc:picChg chg="del">
          <ac:chgData name="Javier Andres Luis Gonzalez" userId="9bfb70d5-126d-4793-8f2c-effcd62a7b5e" providerId="ADAL" clId="{FA4234CE-A44E-489B-B8D2-07339A074825}" dt="2024-10-30T23:45:44.810" v="699" actId="478"/>
          <ac:picMkLst>
            <pc:docMk/>
            <pc:sldMk cId="1745793098" sldId="319"/>
            <ac:picMk id="10" creationId="{5473ED9C-9683-9D6C-D657-B330F85EE805}"/>
          </ac:picMkLst>
        </pc:picChg>
        <pc:cxnChg chg="add mod">
          <ac:chgData name="Javier Andres Luis Gonzalez" userId="9bfb70d5-126d-4793-8f2c-effcd62a7b5e" providerId="ADAL" clId="{FA4234CE-A44E-489B-B8D2-07339A074825}" dt="2024-10-31T06:33:16.089" v="1396" actId="1076"/>
          <ac:cxnSpMkLst>
            <pc:docMk/>
            <pc:sldMk cId="1745793098" sldId="319"/>
            <ac:cxnSpMk id="12" creationId="{A28F2CD9-06F8-F4D5-D746-95E90F789B42}"/>
          </ac:cxnSpMkLst>
        </pc:cxnChg>
      </pc:sldChg>
      <pc:sldChg chg="addSp delSp modSp add mod modClrScheme chgLayout">
        <pc:chgData name="Javier Andres Luis Gonzalez" userId="9bfb70d5-126d-4793-8f2c-effcd62a7b5e" providerId="ADAL" clId="{FA4234CE-A44E-489B-B8D2-07339A074825}" dt="2024-10-31T06:32:43.806" v="1386" actId="20577"/>
        <pc:sldMkLst>
          <pc:docMk/>
          <pc:sldMk cId="3728461673" sldId="320"/>
        </pc:sldMkLst>
        <pc:spChg chg="add del mod">
          <ac:chgData name="Javier Andres Luis Gonzalez" userId="9bfb70d5-126d-4793-8f2c-effcd62a7b5e" providerId="ADAL" clId="{FA4234CE-A44E-489B-B8D2-07339A074825}" dt="2024-10-31T06:32:08.848" v="1379" actId="2711"/>
          <ac:spMkLst>
            <pc:docMk/>
            <pc:sldMk cId="3728461673" sldId="320"/>
            <ac:spMk id="3" creationId="{6D6CBEC2-F385-C9A2-1E0A-09A3ACA98D90}"/>
          </ac:spMkLst>
        </pc:spChg>
        <pc:spChg chg="del">
          <ac:chgData name="Javier Andres Luis Gonzalez" userId="9bfb70d5-126d-4793-8f2c-effcd62a7b5e" providerId="ADAL" clId="{FA4234CE-A44E-489B-B8D2-07339A074825}" dt="2024-10-30T22:58:57.286" v="238" actId="478"/>
          <ac:spMkLst>
            <pc:docMk/>
            <pc:sldMk cId="3728461673" sldId="320"/>
            <ac:spMk id="6" creationId="{8B457B73-58E2-CB46-F1BA-4CB95D517DEE}"/>
          </ac:spMkLst>
        </pc:spChg>
        <pc:spChg chg="del">
          <ac:chgData name="Javier Andres Luis Gonzalez" userId="9bfb70d5-126d-4793-8f2c-effcd62a7b5e" providerId="ADAL" clId="{FA4234CE-A44E-489B-B8D2-07339A074825}" dt="2024-10-30T22:58:57.286" v="238" actId="478"/>
          <ac:spMkLst>
            <pc:docMk/>
            <pc:sldMk cId="3728461673" sldId="320"/>
            <ac:spMk id="9" creationId="{CFB25845-C808-8B26-CCFE-591955FCD029}"/>
          </ac:spMkLst>
        </pc:spChg>
        <pc:spChg chg="add mod">
          <ac:chgData name="Javier Andres Luis Gonzalez" userId="9bfb70d5-126d-4793-8f2c-effcd62a7b5e" providerId="ADAL" clId="{FA4234CE-A44E-489B-B8D2-07339A074825}" dt="2024-10-31T06:32:40.784" v="1385" actId="20577"/>
          <ac:spMkLst>
            <pc:docMk/>
            <pc:sldMk cId="3728461673" sldId="320"/>
            <ac:spMk id="12" creationId="{E90D3C39-AC77-DE5E-30C5-8B1B92DC42A2}"/>
          </ac:spMkLst>
        </pc:spChg>
        <pc:spChg chg="add mod">
          <ac:chgData name="Javier Andres Luis Gonzalez" userId="9bfb70d5-126d-4793-8f2c-effcd62a7b5e" providerId="ADAL" clId="{FA4234CE-A44E-489B-B8D2-07339A074825}" dt="2024-10-31T06:32:08.848" v="1379" actId="2711"/>
          <ac:spMkLst>
            <pc:docMk/>
            <pc:sldMk cId="3728461673" sldId="320"/>
            <ac:spMk id="15" creationId="{397D72B5-FFAD-F051-CED3-AA3EE182D2BA}"/>
          </ac:spMkLst>
        </pc:spChg>
        <pc:spChg chg="add mod">
          <ac:chgData name="Javier Andres Luis Gonzalez" userId="9bfb70d5-126d-4793-8f2c-effcd62a7b5e" providerId="ADAL" clId="{FA4234CE-A44E-489B-B8D2-07339A074825}" dt="2024-10-31T06:32:43.806" v="1386" actId="20577"/>
          <ac:spMkLst>
            <pc:docMk/>
            <pc:sldMk cId="3728461673" sldId="320"/>
            <ac:spMk id="16" creationId="{009E3DCB-0279-185D-93CF-F94832B10F02}"/>
          </ac:spMkLst>
        </pc:spChg>
        <pc:spChg chg="add mod">
          <ac:chgData name="Javier Andres Luis Gonzalez" userId="9bfb70d5-126d-4793-8f2c-effcd62a7b5e" providerId="ADAL" clId="{FA4234CE-A44E-489B-B8D2-07339A074825}" dt="2024-10-31T06:32:38.006" v="1384" actId="20577"/>
          <ac:spMkLst>
            <pc:docMk/>
            <pc:sldMk cId="3728461673" sldId="320"/>
            <ac:spMk id="17" creationId="{CA79B318-4BA3-EA4B-242A-203D7F44109E}"/>
          </ac:spMkLst>
        </pc:spChg>
        <pc:spChg chg="add mod">
          <ac:chgData name="Javier Andres Luis Gonzalez" userId="9bfb70d5-126d-4793-8f2c-effcd62a7b5e" providerId="ADAL" clId="{FA4234CE-A44E-489B-B8D2-07339A074825}" dt="2024-10-31T06:32:08.848" v="1379" actId="2711"/>
          <ac:spMkLst>
            <pc:docMk/>
            <pc:sldMk cId="3728461673" sldId="320"/>
            <ac:spMk id="18" creationId="{DAB98871-FBE1-E76E-BC9A-5FFE7AD7BF0A}"/>
          </ac:spMkLst>
        </pc:spChg>
        <pc:spChg chg="add mod">
          <ac:chgData name="Javier Andres Luis Gonzalez" userId="9bfb70d5-126d-4793-8f2c-effcd62a7b5e" providerId="ADAL" clId="{FA4234CE-A44E-489B-B8D2-07339A074825}" dt="2024-10-31T06:32:08.848" v="1379" actId="2711"/>
          <ac:spMkLst>
            <pc:docMk/>
            <pc:sldMk cId="3728461673" sldId="320"/>
            <ac:spMk id="19" creationId="{1A310C94-8921-6C83-7118-0D6368ECEEC1}"/>
          </ac:spMkLst>
        </pc:spChg>
        <pc:spChg chg="mod">
          <ac:chgData name="Javier Andres Luis Gonzalez" userId="9bfb70d5-126d-4793-8f2c-effcd62a7b5e" providerId="ADAL" clId="{FA4234CE-A44E-489B-B8D2-07339A074825}" dt="2024-10-31T06:32:08.848" v="1379" actId="2711"/>
          <ac:spMkLst>
            <pc:docMk/>
            <pc:sldMk cId="3728461673" sldId="320"/>
            <ac:spMk id="114" creationId="{ACB07F9F-C877-C23B-D703-0B540794C86B}"/>
          </ac:spMkLst>
        </pc:spChg>
        <pc:picChg chg="add mod">
          <ac:chgData name="Javier Andres Luis Gonzalez" userId="9bfb70d5-126d-4793-8f2c-effcd62a7b5e" providerId="ADAL" clId="{FA4234CE-A44E-489B-B8D2-07339A074825}" dt="2024-10-30T23:44:13.387" v="695" actId="1076"/>
          <ac:picMkLst>
            <pc:docMk/>
            <pc:sldMk cId="3728461673" sldId="320"/>
            <ac:picMk id="4" creationId="{87070257-6A45-CD29-5E21-66F47EBF052D}"/>
          </ac:picMkLst>
        </pc:picChg>
        <pc:picChg chg="add mod">
          <ac:chgData name="Javier Andres Luis Gonzalez" userId="9bfb70d5-126d-4793-8f2c-effcd62a7b5e" providerId="ADAL" clId="{FA4234CE-A44E-489B-B8D2-07339A074825}" dt="2024-10-30T23:45:00.926" v="698" actId="1076"/>
          <ac:picMkLst>
            <pc:docMk/>
            <pc:sldMk cId="3728461673" sldId="320"/>
            <ac:picMk id="7" creationId="{87DE16F5-6120-5499-4CEA-99A66F12EC07}"/>
          </ac:picMkLst>
        </pc:picChg>
        <pc:picChg chg="del">
          <ac:chgData name="Javier Andres Luis Gonzalez" userId="9bfb70d5-126d-4793-8f2c-effcd62a7b5e" providerId="ADAL" clId="{FA4234CE-A44E-489B-B8D2-07339A074825}" dt="2024-10-30T22:58:57.286" v="238" actId="478"/>
          <ac:picMkLst>
            <pc:docMk/>
            <pc:sldMk cId="3728461673" sldId="320"/>
            <ac:picMk id="10" creationId="{8C48494D-1DE3-F51E-18EE-2106E65FF7DF}"/>
          </ac:picMkLst>
        </pc:picChg>
        <pc:picChg chg="add mod">
          <ac:chgData name="Javier Andres Luis Gonzalez" userId="9bfb70d5-126d-4793-8f2c-effcd62a7b5e" providerId="ADAL" clId="{FA4234CE-A44E-489B-B8D2-07339A074825}" dt="2024-10-30T23:12:29.808" v="646" actId="1076"/>
          <ac:picMkLst>
            <pc:docMk/>
            <pc:sldMk cId="3728461673" sldId="320"/>
            <ac:picMk id="11" creationId="{5314C9D4-0DF7-6329-990F-01FC2047C8C2}"/>
          </ac:picMkLst>
        </pc:picChg>
        <pc:picChg chg="add del">
          <ac:chgData name="Javier Andres Luis Gonzalez" userId="9bfb70d5-126d-4793-8f2c-effcd62a7b5e" providerId="ADAL" clId="{FA4234CE-A44E-489B-B8D2-07339A074825}" dt="2024-10-30T23:05:49.713" v="410" actId="22"/>
          <ac:picMkLst>
            <pc:docMk/>
            <pc:sldMk cId="3728461673" sldId="320"/>
            <ac:picMk id="14" creationId="{6C533CC0-7306-1007-63AC-68DFB3D29A4D}"/>
          </ac:picMkLst>
        </pc:picChg>
      </pc:sldChg>
      <pc:sldChg chg="delSp modSp add mod modClrScheme chgLayout">
        <pc:chgData name="Javier Andres Luis Gonzalez" userId="9bfb70d5-126d-4793-8f2c-effcd62a7b5e" providerId="ADAL" clId="{FA4234CE-A44E-489B-B8D2-07339A074825}" dt="2024-10-31T06:39:27.209" v="1422" actId="5793"/>
        <pc:sldMkLst>
          <pc:docMk/>
          <pc:sldMk cId="1660362503" sldId="321"/>
        </pc:sldMkLst>
        <pc:spChg chg="mod">
          <ac:chgData name="Javier Andres Luis Gonzalez" userId="9bfb70d5-126d-4793-8f2c-effcd62a7b5e" providerId="ADAL" clId="{FA4234CE-A44E-489B-B8D2-07339A074825}" dt="2024-10-31T06:34:15.169" v="1403" actId="2711"/>
          <ac:spMkLst>
            <pc:docMk/>
            <pc:sldMk cId="1660362503" sldId="321"/>
            <ac:spMk id="2" creationId="{6CADE22D-4073-79B3-1199-8C55EEB00333}"/>
          </ac:spMkLst>
        </pc:spChg>
        <pc:spChg chg="del">
          <ac:chgData name="Javier Andres Luis Gonzalez" userId="9bfb70d5-126d-4793-8f2c-effcd62a7b5e" providerId="ADAL" clId="{FA4234CE-A44E-489B-B8D2-07339A074825}" dt="2024-10-31T04:37:54.294" v="1012" actId="478"/>
          <ac:spMkLst>
            <pc:docMk/>
            <pc:sldMk cId="1660362503" sldId="321"/>
            <ac:spMk id="3" creationId="{7B9C18EC-9733-3875-B783-DE0D346DEB1F}"/>
          </ac:spMkLst>
        </pc:spChg>
        <pc:spChg chg="del">
          <ac:chgData name="Javier Andres Luis Gonzalez" userId="9bfb70d5-126d-4793-8f2c-effcd62a7b5e" providerId="ADAL" clId="{FA4234CE-A44E-489B-B8D2-07339A074825}" dt="2024-10-31T04:37:36.605" v="1010" actId="478"/>
          <ac:spMkLst>
            <pc:docMk/>
            <pc:sldMk cId="1660362503" sldId="321"/>
            <ac:spMk id="5" creationId="{A7361C31-D410-E189-07AB-5D15FD5EF917}"/>
          </ac:spMkLst>
        </pc:spChg>
        <pc:spChg chg="mod">
          <ac:chgData name="Javier Andres Luis Gonzalez" userId="9bfb70d5-126d-4793-8f2c-effcd62a7b5e" providerId="ADAL" clId="{FA4234CE-A44E-489B-B8D2-07339A074825}" dt="2024-10-31T06:39:27.209" v="1422" actId="5793"/>
          <ac:spMkLst>
            <pc:docMk/>
            <pc:sldMk cId="1660362503" sldId="321"/>
            <ac:spMk id="6" creationId="{44ACC2D5-1523-9931-5417-CBAD2BC71537}"/>
          </ac:spMkLst>
        </pc:spChg>
        <pc:spChg chg="del">
          <ac:chgData name="Javier Andres Luis Gonzalez" userId="9bfb70d5-126d-4793-8f2c-effcd62a7b5e" providerId="ADAL" clId="{FA4234CE-A44E-489B-B8D2-07339A074825}" dt="2024-10-31T04:37:32.266" v="1009" actId="478"/>
          <ac:spMkLst>
            <pc:docMk/>
            <pc:sldMk cId="1660362503" sldId="321"/>
            <ac:spMk id="11" creationId="{59563465-75D7-413C-FE48-C8B2396B05D8}"/>
          </ac:spMkLst>
        </pc:spChg>
        <pc:spChg chg="mod">
          <ac:chgData name="Javier Andres Luis Gonzalez" userId="9bfb70d5-126d-4793-8f2c-effcd62a7b5e" providerId="ADAL" clId="{FA4234CE-A44E-489B-B8D2-07339A074825}" dt="2024-10-31T06:34:15.169" v="1403" actId="2711"/>
          <ac:spMkLst>
            <pc:docMk/>
            <pc:sldMk cId="1660362503" sldId="321"/>
            <ac:spMk id="114" creationId="{C101EE69-B2FC-4894-5B69-DDD5B9425DC6}"/>
          </ac:spMkLst>
        </pc:spChg>
        <pc:cxnChg chg="del">
          <ac:chgData name="Javier Andres Luis Gonzalez" userId="9bfb70d5-126d-4793-8f2c-effcd62a7b5e" providerId="ADAL" clId="{FA4234CE-A44E-489B-B8D2-07339A074825}" dt="2024-10-31T04:37:32.266" v="1009" actId="478"/>
          <ac:cxnSpMkLst>
            <pc:docMk/>
            <pc:sldMk cId="1660362503" sldId="321"/>
            <ac:cxnSpMk id="12" creationId="{E46CD68B-CBD4-3772-4FFA-2E22EFD4A1CD}"/>
          </ac:cxnSpMkLst>
        </pc:cxnChg>
      </pc:sldChg>
      <pc:sldChg chg="addSp delSp modSp add del mod modClrScheme chgLayout">
        <pc:chgData name="Javier Andres Luis Gonzalez" userId="9bfb70d5-126d-4793-8f2c-effcd62a7b5e" providerId="ADAL" clId="{FA4234CE-A44E-489B-B8D2-07339A074825}" dt="2024-10-31T15:39:33.150" v="1921" actId="47"/>
        <pc:sldMkLst>
          <pc:docMk/>
          <pc:sldMk cId="3396467645" sldId="322"/>
        </pc:sldMkLst>
        <pc:spChg chg="add del mod">
          <ac:chgData name="Javier Andres Luis Gonzalez" userId="9bfb70d5-126d-4793-8f2c-effcd62a7b5e" providerId="ADAL" clId="{FA4234CE-A44E-489B-B8D2-07339A074825}" dt="2024-10-31T07:18:21.010" v="1706" actId="478"/>
          <ac:spMkLst>
            <pc:docMk/>
            <pc:sldMk cId="3396467645" sldId="322"/>
            <ac:spMk id="3" creationId="{9D5ED266-1549-5353-071C-CDE39D487F22}"/>
          </ac:spMkLst>
        </pc:spChg>
        <pc:spChg chg="add del mod">
          <ac:chgData name="Javier Andres Luis Gonzalez" userId="9bfb70d5-126d-4793-8f2c-effcd62a7b5e" providerId="ADAL" clId="{FA4234CE-A44E-489B-B8D2-07339A074825}" dt="2024-10-31T07:18:21.010" v="1706" actId="478"/>
          <ac:spMkLst>
            <pc:docMk/>
            <pc:sldMk cId="3396467645" sldId="322"/>
            <ac:spMk id="5" creationId="{D669B76E-D06B-7083-744A-A9815C4F1C8D}"/>
          </ac:spMkLst>
        </pc:spChg>
        <pc:spChg chg="add mod">
          <ac:chgData name="Javier Andres Luis Gonzalez" userId="9bfb70d5-126d-4793-8f2c-effcd62a7b5e" providerId="ADAL" clId="{FA4234CE-A44E-489B-B8D2-07339A074825}" dt="2024-10-31T07:19:31.700" v="1761" actId="1076"/>
          <ac:spMkLst>
            <pc:docMk/>
            <pc:sldMk cId="3396467645" sldId="322"/>
            <ac:spMk id="6" creationId="{83162E6A-361D-A7C9-E7BE-EF5897A9FB3C}"/>
          </ac:spMkLst>
        </pc:spChg>
        <pc:spChg chg="add del mod">
          <ac:chgData name="Javier Andres Luis Gonzalez" userId="9bfb70d5-126d-4793-8f2c-effcd62a7b5e" providerId="ADAL" clId="{FA4234CE-A44E-489B-B8D2-07339A074825}" dt="2024-10-31T15:36:53.965" v="1907" actId="21"/>
          <ac:spMkLst>
            <pc:docMk/>
            <pc:sldMk cId="3396467645" sldId="322"/>
            <ac:spMk id="7" creationId="{98836BFE-31B2-F014-6B24-A6D7BB443D74}"/>
          </ac:spMkLst>
        </pc:spChg>
        <pc:spChg chg="add mod">
          <ac:chgData name="Javier Andres Luis Gonzalez" userId="9bfb70d5-126d-4793-8f2c-effcd62a7b5e" providerId="ADAL" clId="{FA4234CE-A44E-489B-B8D2-07339A074825}" dt="2024-10-31T14:39:56.890" v="1904" actId="21"/>
          <ac:spMkLst>
            <pc:docMk/>
            <pc:sldMk cId="3396467645" sldId="322"/>
            <ac:spMk id="8" creationId="{3C0FC84C-12CB-E643-1E8E-D6344B1FF2EE}"/>
          </ac:spMkLst>
        </pc:spChg>
        <pc:spChg chg="add del mod">
          <ac:chgData name="Javier Andres Luis Gonzalez" userId="9bfb70d5-126d-4793-8f2c-effcd62a7b5e" providerId="ADAL" clId="{FA4234CE-A44E-489B-B8D2-07339A074825}" dt="2024-10-31T07:12:21.797" v="1564" actId="478"/>
          <ac:spMkLst>
            <pc:docMk/>
            <pc:sldMk cId="3396467645" sldId="322"/>
            <ac:spMk id="9" creationId="{14B7E84F-6D81-3920-E0B7-E6FFB85FFF47}"/>
          </ac:spMkLst>
        </pc:spChg>
        <pc:spChg chg="add">
          <ac:chgData name="Javier Andres Luis Gonzalez" userId="9bfb70d5-126d-4793-8f2c-effcd62a7b5e" providerId="ADAL" clId="{FA4234CE-A44E-489B-B8D2-07339A074825}" dt="2024-10-31T07:13:17.400" v="1619"/>
          <ac:spMkLst>
            <pc:docMk/>
            <pc:sldMk cId="3396467645" sldId="322"/>
            <ac:spMk id="10" creationId="{FAA22906-670D-E627-A24E-909881DBC1F7}"/>
          </ac:spMkLst>
        </pc:spChg>
        <pc:spChg chg="add">
          <ac:chgData name="Javier Andres Luis Gonzalez" userId="9bfb70d5-126d-4793-8f2c-effcd62a7b5e" providerId="ADAL" clId="{FA4234CE-A44E-489B-B8D2-07339A074825}" dt="2024-10-31T07:13:17.400" v="1619"/>
          <ac:spMkLst>
            <pc:docMk/>
            <pc:sldMk cId="3396467645" sldId="322"/>
            <ac:spMk id="11" creationId="{B3E2927F-738E-1BEA-5D0D-D33301C48C3D}"/>
          </ac:spMkLst>
        </pc:spChg>
        <pc:spChg chg="add">
          <ac:chgData name="Javier Andres Luis Gonzalez" userId="9bfb70d5-126d-4793-8f2c-effcd62a7b5e" providerId="ADAL" clId="{FA4234CE-A44E-489B-B8D2-07339A074825}" dt="2024-10-31T07:13:17.400" v="1619"/>
          <ac:spMkLst>
            <pc:docMk/>
            <pc:sldMk cId="3396467645" sldId="322"/>
            <ac:spMk id="12" creationId="{D0DBFC6B-6C9D-BC1B-D797-02AF319898FE}"/>
          </ac:spMkLst>
        </pc:spChg>
        <pc:spChg chg="add">
          <ac:chgData name="Javier Andres Luis Gonzalez" userId="9bfb70d5-126d-4793-8f2c-effcd62a7b5e" providerId="ADAL" clId="{FA4234CE-A44E-489B-B8D2-07339A074825}" dt="2024-10-31T07:13:17.400" v="1619"/>
          <ac:spMkLst>
            <pc:docMk/>
            <pc:sldMk cId="3396467645" sldId="322"/>
            <ac:spMk id="13" creationId="{129E5C3C-E29B-0800-FB24-789DF993CA61}"/>
          </ac:spMkLst>
        </pc:spChg>
        <pc:spChg chg="add mod">
          <ac:chgData name="Javier Andres Luis Gonzalez" userId="9bfb70d5-126d-4793-8f2c-effcd62a7b5e" providerId="ADAL" clId="{FA4234CE-A44E-489B-B8D2-07339A074825}" dt="2024-10-31T07:13:30.332" v="1622" actId="1076"/>
          <ac:spMkLst>
            <pc:docMk/>
            <pc:sldMk cId="3396467645" sldId="322"/>
            <ac:spMk id="14" creationId="{21B3DB1B-8A85-C4BE-BC8A-060612ED08E5}"/>
          </ac:spMkLst>
        </pc:spChg>
        <pc:spChg chg="add del mod">
          <ac:chgData name="Javier Andres Luis Gonzalez" userId="9bfb70d5-126d-4793-8f2c-effcd62a7b5e" providerId="ADAL" clId="{FA4234CE-A44E-489B-B8D2-07339A074825}" dt="2024-10-31T07:14:10.171" v="1640"/>
          <ac:spMkLst>
            <pc:docMk/>
            <pc:sldMk cId="3396467645" sldId="322"/>
            <ac:spMk id="15" creationId="{7559B161-B5C7-3EFC-D103-283F8CCC9EB5}"/>
          </ac:spMkLst>
        </pc:spChg>
        <pc:spChg chg="add mod">
          <ac:chgData name="Javier Andres Luis Gonzalez" userId="9bfb70d5-126d-4793-8f2c-effcd62a7b5e" providerId="ADAL" clId="{FA4234CE-A44E-489B-B8D2-07339A074825}" dt="2024-10-31T07:13:30.332" v="1622" actId="1076"/>
          <ac:spMkLst>
            <pc:docMk/>
            <pc:sldMk cId="3396467645" sldId="322"/>
            <ac:spMk id="16" creationId="{BF4E5FBB-471B-3139-044F-89DD6932638F}"/>
          </ac:spMkLst>
        </pc:spChg>
        <pc:spChg chg="add mod">
          <ac:chgData name="Javier Andres Luis Gonzalez" userId="9bfb70d5-126d-4793-8f2c-effcd62a7b5e" providerId="ADAL" clId="{FA4234CE-A44E-489B-B8D2-07339A074825}" dt="2024-10-31T07:13:30.332" v="1622" actId="1076"/>
          <ac:spMkLst>
            <pc:docMk/>
            <pc:sldMk cId="3396467645" sldId="322"/>
            <ac:spMk id="17" creationId="{C985B031-D570-E917-47F0-8C5875565231}"/>
          </ac:spMkLst>
        </pc:spChg>
        <pc:spChg chg="add del mod">
          <ac:chgData name="Javier Andres Luis Gonzalez" userId="9bfb70d5-126d-4793-8f2c-effcd62a7b5e" providerId="ADAL" clId="{FA4234CE-A44E-489B-B8D2-07339A074825}" dt="2024-10-31T07:15:48.300" v="1666"/>
          <ac:spMkLst>
            <pc:docMk/>
            <pc:sldMk cId="3396467645" sldId="322"/>
            <ac:spMk id="18" creationId="{FA793272-A060-C3DA-3A4F-EA7D22D0BD66}"/>
          </ac:spMkLst>
        </pc:spChg>
        <pc:spChg chg="add mod">
          <ac:chgData name="Javier Andres Luis Gonzalez" userId="9bfb70d5-126d-4793-8f2c-effcd62a7b5e" providerId="ADAL" clId="{FA4234CE-A44E-489B-B8D2-07339A074825}" dt="2024-10-31T07:14:51.700" v="1645" actId="14100"/>
          <ac:spMkLst>
            <pc:docMk/>
            <pc:sldMk cId="3396467645" sldId="322"/>
            <ac:spMk id="19" creationId="{43E5D7E5-E324-70FE-C866-8ACD863DEB47}"/>
          </ac:spMkLst>
        </pc:spChg>
        <pc:spChg chg="add mod">
          <ac:chgData name="Javier Andres Luis Gonzalez" userId="9bfb70d5-126d-4793-8f2c-effcd62a7b5e" providerId="ADAL" clId="{FA4234CE-A44E-489B-B8D2-07339A074825}" dt="2024-10-31T07:14:51.700" v="1645" actId="14100"/>
          <ac:spMkLst>
            <pc:docMk/>
            <pc:sldMk cId="3396467645" sldId="322"/>
            <ac:spMk id="20" creationId="{AA1DA23E-C303-A67D-627B-73AB2C35737A}"/>
          </ac:spMkLst>
        </pc:spChg>
        <pc:spChg chg="add del mod">
          <ac:chgData name="Javier Andres Luis Gonzalez" userId="9bfb70d5-126d-4793-8f2c-effcd62a7b5e" providerId="ADAL" clId="{FA4234CE-A44E-489B-B8D2-07339A074825}" dt="2024-10-31T07:17:36.748" v="1701"/>
          <ac:spMkLst>
            <pc:docMk/>
            <pc:sldMk cId="3396467645" sldId="322"/>
            <ac:spMk id="21" creationId="{E617A750-BCA1-CEC6-59C5-DFFD00124C56}"/>
          </ac:spMkLst>
        </pc:spChg>
        <pc:spChg chg="add">
          <ac:chgData name="Javier Andres Luis Gonzalez" userId="9bfb70d5-126d-4793-8f2c-effcd62a7b5e" providerId="ADAL" clId="{FA4234CE-A44E-489B-B8D2-07339A074825}" dt="2024-10-31T07:16:19.013" v="1669"/>
          <ac:spMkLst>
            <pc:docMk/>
            <pc:sldMk cId="3396467645" sldId="322"/>
            <ac:spMk id="22" creationId="{7F1DDC83-14E1-13FB-3F87-12D258FFE407}"/>
          </ac:spMkLst>
        </pc:spChg>
        <pc:spChg chg="add">
          <ac:chgData name="Javier Andres Luis Gonzalez" userId="9bfb70d5-126d-4793-8f2c-effcd62a7b5e" providerId="ADAL" clId="{FA4234CE-A44E-489B-B8D2-07339A074825}" dt="2024-10-31T07:16:19.013" v="1669"/>
          <ac:spMkLst>
            <pc:docMk/>
            <pc:sldMk cId="3396467645" sldId="322"/>
            <ac:spMk id="23" creationId="{9810F2CE-EBE4-B876-74AF-32CFA7739D56}"/>
          </ac:spMkLst>
        </pc:spChg>
        <pc:spChg chg="mod">
          <ac:chgData name="Javier Andres Luis Gonzalez" userId="9bfb70d5-126d-4793-8f2c-effcd62a7b5e" providerId="ADAL" clId="{FA4234CE-A44E-489B-B8D2-07339A074825}" dt="2024-10-31T07:08:51.665" v="1519" actId="1076"/>
          <ac:spMkLst>
            <pc:docMk/>
            <pc:sldMk cId="3396467645" sldId="322"/>
            <ac:spMk id="26" creationId="{B99B0FB4-30B6-29FA-D648-60C2E8EB45E5}"/>
          </ac:spMkLst>
        </pc:spChg>
      </pc:sldChg>
      <pc:sldChg chg="addSp delSp modSp add mod">
        <pc:chgData name="Javier Andres Luis Gonzalez" userId="9bfb70d5-126d-4793-8f2c-effcd62a7b5e" providerId="ADAL" clId="{FA4234CE-A44E-489B-B8D2-07339A074825}" dt="2024-10-31T15:37:56.329" v="1920" actId="1076"/>
        <pc:sldMkLst>
          <pc:docMk/>
          <pc:sldMk cId="2744274728" sldId="323"/>
        </pc:sldMkLst>
        <pc:spChg chg="add del mod">
          <ac:chgData name="Javier Andres Luis Gonzalez" userId="9bfb70d5-126d-4793-8f2c-effcd62a7b5e" providerId="ADAL" clId="{FA4234CE-A44E-489B-B8D2-07339A074825}" dt="2024-10-31T07:20:26.575" v="1793"/>
          <ac:spMkLst>
            <pc:docMk/>
            <pc:sldMk cId="2744274728" sldId="323"/>
            <ac:spMk id="2" creationId="{0EA641AE-0C0C-8905-E3BD-3B6A64EB2F14}"/>
          </ac:spMkLst>
        </pc:spChg>
        <pc:spChg chg="mod">
          <ac:chgData name="Javier Andres Luis Gonzalez" userId="9bfb70d5-126d-4793-8f2c-effcd62a7b5e" providerId="ADAL" clId="{FA4234CE-A44E-489B-B8D2-07339A074825}" dt="2024-10-31T15:36:48.824" v="1906" actId="1076"/>
          <ac:spMkLst>
            <pc:docMk/>
            <pc:sldMk cId="2744274728" sldId="323"/>
            <ac:spMk id="3" creationId="{C68A498E-D981-E1DD-4EB4-CDFC1A910C0B}"/>
          </ac:spMkLst>
        </pc:spChg>
        <pc:spChg chg="add mod">
          <ac:chgData name="Javier Andres Luis Gonzalez" userId="9bfb70d5-126d-4793-8f2c-effcd62a7b5e" providerId="ADAL" clId="{FA4234CE-A44E-489B-B8D2-07339A074825}" dt="2024-10-31T07:19:50.494" v="1763" actId="14100"/>
          <ac:spMkLst>
            <pc:docMk/>
            <pc:sldMk cId="2744274728" sldId="323"/>
            <ac:spMk id="4" creationId="{3A4B923E-C72E-9EDF-8739-76A276F1B3DB}"/>
          </ac:spMkLst>
        </pc:spChg>
        <pc:spChg chg="mod">
          <ac:chgData name="Javier Andres Luis Gonzalez" userId="9bfb70d5-126d-4793-8f2c-effcd62a7b5e" providerId="ADAL" clId="{FA4234CE-A44E-489B-B8D2-07339A074825}" dt="2024-10-31T15:36:48.824" v="1906" actId="1076"/>
          <ac:spMkLst>
            <pc:docMk/>
            <pc:sldMk cId="2744274728" sldId="323"/>
            <ac:spMk id="5" creationId="{8E34DEA3-4C2F-0CF0-F770-037FEDF12746}"/>
          </ac:spMkLst>
        </pc:spChg>
        <pc:spChg chg="del">
          <ac:chgData name="Javier Andres Luis Gonzalez" userId="9bfb70d5-126d-4793-8f2c-effcd62a7b5e" providerId="ADAL" clId="{FA4234CE-A44E-489B-B8D2-07339A074825}" dt="2024-10-31T07:18:03.478" v="1704" actId="478"/>
          <ac:spMkLst>
            <pc:docMk/>
            <pc:sldMk cId="2744274728" sldId="323"/>
            <ac:spMk id="6" creationId="{24C454C5-C6EF-37C0-628C-E7C7A9DF5DF8}"/>
          </ac:spMkLst>
        </pc:spChg>
        <pc:spChg chg="del">
          <ac:chgData name="Javier Andres Luis Gonzalez" userId="9bfb70d5-126d-4793-8f2c-effcd62a7b5e" providerId="ADAL" clId="{FA4234CE-A44E-489B-B8D2-07339A074825}" dt="2024-10-31T07:18:03.478" v="1704" actId="478"/>
          <ac:spMkLst>
            <pc:docMk/>
            <pc:sldMk cId="2744274728" sldId="323"/>
            <ac:spMk id="7" creationId="{CF24279D-70E4-E312-B830-8F207CBDC6BD}"/>
          </ac:spMkLst>
        </pc:spChg>
        <pc:spChg chg="mod">
          <ac:chgData name="Javier Andres Luis Gonzalez" userId="9bfb70d5-126d-4793-8f2c-effcd62a7b5e" providerId="ADAL" clId="{FA4234CE-A44E-489B-B8D2-07339A074825}" dt="2024-10-31T07:21:43.191" v="1902" actId="14100"/>
          <ac:spMkLst>
            <pc:docMk/>
            <pc:sldMk cId="2744274728" sldId="323"/>
            <ac:spMk id="8" creationId="{08AD755D-D60E-4904-2373-7481ED09436B}"/>
          </ac:spMkLst>
        </pc:spChg>
        <pc:spChg chg="add mod">
          <ac:chgData name="Javier Andres Luis Gonzalez" userId="9bfb70d5-126d-4793-8f2c-effcd62a7b5e" providerId="ADAL" clId="{FA4234CE-A44E-489B-B8D2-07339A074825}" dt="2024-10-31T07:19:50.494" v="1763" actId="14100"/>
          <ac:spMkLst>
            <pc:docMk/>
            <pc:sldMk cId="2744274728" sldId="323"/>
            <ac:spMk id="9" creationId="{583BF6C3-FF7A-5C03-26A8-AA5832D2D62F}"/>
          </ac:spMkLst>
        </pc:spChg>
        <pc:spChg chg="add mod">
          <ac:chgData name="Javier Andres Luis Gonzalez" userId="9bfb70d5-126d-4793-8f2c-effcd62a7b5e" providerId="ADAL" clId="{FA4234CE-A44E-489B-B8D2-07339A074825}" dt="2024-10-31T15:37:56.329" v="1920" actId="1076"/>
          <ac:spMkLst>
            <pc:docMk/>
            <pc:sldMk cId="2744274728" sldId="323"/>
            <ac:spMk id="11" creationId="{1AEF6454-2FA2-8EAF-A225-10A3B1447064}"/>
          </ac:spMkLst>
        </pc:spChg>
        <pc:spChg chg="add mod">
          <ac:chgData name="Javier Andres Luis Gonzalez" userId="9bfb70d5-126d-4793-8f2c-effcd62a7b5e" providerId="ADAL" clId="{FA4234CE-A44E-489B-B8D2-07339A074825}" dt="2024-10-31T15:37:56.329" v="1920" actId="1076"/>
          <ac:spMkLst>
            <pc:docMk/>
            <pc:sldMk cId="2744274728" sldId="323"/>
            <ac:spMk id="12" creationId="{98836BFE-31B2-F014-6B24-A6D7BB443D74}"/>
          </ac:spMkLst>
        </pc:spChg>
      </pc:sldChg>
      <pc:sldChg chg="addSp delSp modSp add mod modClrScheme chgLayout">
        <pc:chgData name="Javier Andres Luis Gonzalez" userId="9bfb70d5-126d-4793-8f2c-effcd62a7b5e" providerId="ADAL" clId="{FA4234CE-A44E-489B-B8D2-07339A074825}" dt="2024-10-31T17:48:37.074" v="2534" actId="1076"/>
        <pc:sldMkLst>
          <pc:docMk/>
          <pc:sldMk cId="1599875391" sldId="324"/>
        </pc:sldMkLst>
        <pc:spChg chg="add mod">
          <ac:chgData name="Javier Andres Luis Gonzalez" userId="9bfb70d5-126d-4793-8f2c-effcd62a7b5e" providerId="ADAL" clId="{FA4234CE-A44E-489B-B8D2-07339A074825}" dt="2024-10-31T17:48:37.074" v="2534" actId="1076"/>
          <ac:spMkLst>
            <pc:docMk/>
            <pc:sldMk cId="1599875391" sldId="324"/>
            <ac:spMk id="3" creationId="{3BCE2296-9CF6-AC40-E5BF-10AA2DB2349F}"/>
          </ac:spMkLst>
        </pc:spChg>
        <pc:spChg chg="add mod">
          <ac:chgData name="Javier Andres Luis Gonzalez" userId="9bfb70d5-126d-4793-8f2c-effcd62a7b5e" providerId="ADAL" clId="{FA4234CE-A44E-489B-B8D2-07339A074825}" dt="2024-10-31T16:47:52.077" v="2011" actId="20577"/>
          <ac:spMkLst>
            <pc:docMk/>
            <pc:sldMk cId="1599875391" sldId="324"/>
            <ac:spMk id="6" creationId="{13F38A14-6D64-BBC2-993D-342295D00E96}"/>
          </ac:spMkLst>
        </pc:spChg>
        <pc:spChg chg="mod">
          <ac:chgData name="Javier Andres Luis Gonzalez" userId="9bfb70d5-126d-4793-8f2c-effcd62a7b5e" providerId="ADAL" clId="{FA4234CE-A44E-489B-B8D2-07339A074825}" dt="2024-10-31T17:48:37.074" v="2534" actId="1076"/>
          <ac:spMkLst>
            <pc:docMk/>
            <pc:sldMk cId="1599875391" sldId="324"/>
            <ac:spMk id="7" creationId="{546FE253-6751-4F6E-CC4D-4F4C89EDB6F7}"/>
          </ac:spMkLst>
        </pc:spChg>
        <pc:picChg chg="del">
          <ac:chgData name="Javier Andres Luis Gonzalez" userId="9bfb70d5-126d-4793-8f2c-effcd62a7b5e" providerId="ADAL" clId="{FA4234CE-A44E-489B-B8D2-07339A074825}" dt="2024-10-31T16:45:12.159" v="1969" actId="478"/>
          <ac:picMkLst>
            <pc:docMk/>
            <pc:sldMk cId="1599875391" sldId="324"/>
            <ac:picMk id="5" creationId="{B8FA7AE4-6A58-CE26-1561-338E4E46DA22}"/>
          </ac:picMkLst>
        </pc:picChg>
        <pc:picChg chg="del">
          <ac:chgData name="Javier Andres Luis Gonzalez" userId="9bfb70d5-126d-4793-8f2c-effcd62a7b5e" providerId="ADAL" clId="{FA4234CE-A44E-489B-B8D2-07339A074825}" dt="2024-10-31T16:45:12.159" v="1969" actId="478"/>
          <ac:picMkLst>
            <pc:docMk/>
            <pc:sldMk cId="1599875391" sldId="324"/>
            <ac:picMk id="8" creationId="{A168F0F5-6061-5098-00B7-F4FF4F6AF7B6}"/>
          </ac:picMkLst>
        </pc:picChg>
        <pc:picChg chg="del">
          <ac:chgData name="Javier Andres Luis Gonzalez" userId="9bfb70d5-126d-4793-8f2c-effcd62a7b5e" providerId="ADAL" clId="{FA4234CE-A44E-489B-B8D2-07339A074825}" dt="2024-10-31T16:45:12.159" v="1969" actId="478"/>
          <ac:picMkLst>
            <pc:docMk/>
            <pc:sldMk cId="1599875391" sldId="324"/>
            <ac:picMk id="10" creationId="{64D6DABA-D10E-E6C3-6E98-09228A097766}"/>
          </ac:picMkLst>
        </pc:picChg>
        <pc:picChg chg="del">
          <ac:chgData name="Javier Andres Luis Gonzalez" userId="9bfb70d5-126d-4793-8f2c-effcd62a7b5e" providerId="ADAL" clId="{FA4234CE-A44E-489B-B8D2-07339A074825}" dt="2024-10-31T16:45:12.159" v="1969" actId="478"/>
          <ac:picMkLst>
            <pc:docMk/>
            <pc:sldMk cId="1599875391" sldId="324"/>
            <ac:picMk id="12" creationId="{DD4A0CA8-1F23-BE20-A486-4A6A346D159F}"/>
          </ac:picMkLst>
        </pc:picChg>
      </pc:sldChg>
      <pc:sldChg chg="addSp delSp modSp add mod modClrScheme chgLayout">
        <pc:chgData name="Javier Andres Luis Gonzalez" userId="9bfb70d5-126d-4793-8f2c-effcd62a7b5e" providerId="ADAL" clId="{FA4234CE-A44E-489B-B8D2-07339A074825}" dt="2024-10-31T17:11:49.210" v="2125" actId="20577"/>
        <pc:sldMkLst>
          <pc:docMk/>
          <pc:sldMk cId="3958441585" sldId="325"/>
        </pc:sldMkLst>
        <pc:spChg chg="add del mod">
          <ac:chgData name="Javier Andres Luis Gonzalez" userId="9bfb70d5-126d-4793-8f2c-effcd62a7b5e" providerId="ADAL" clId="{FA4234CE-A44E-489B-B8D2-07339A074825}" dt="2024-10-31T17:06:38.470" v="2086"/>
          <ac:spMkLst>
            <pc:docMk/>
            <pc:sldMk cId="3958441585" sldId="325"/>
            <ac:spMk id="2" creationId="{FFA9FA90-6148-5B4E-BD71-5A1797354144}"/>
          </ac:spMkLst>
        </pc:spChg>
        <pc:spChg chg="mod">
          <ac:chgData name="Javier Andres Luis Gonzalez" userId="9bfb70d5-126d-4793-8f2c-effcd62a7b5e" providerId="ADAL" clId="{FA4234CE-A44E-489B-B8D2-07339A074825}" dt="2024-10-31T17:11:01.398" v="2108" actId="1076"/>
          <ac:spMkLst>
            <pc:docMk/>
            <pc:sldMk cId="3958441585" sldId="325"/>
            <ac:spMk id="9" creationId="{7FA86AAD-1E0D-1AD5-EE9A-EFB11E688531}"/>
          </ac:spMkLst>
        </pc:spChg>
        <pc:spChg chg="del">
          <ac:chgData name="Javier Andres Luis Gonzalez" userId="9bfb70d5-126d-4793-8f2c-effcd62a7b5e" providerId="ADAL" clId="{FA4234CE-A44E-489B-B8D2-07339A074825}" dt="2024-10-31T17:00:14.825" v="2031" actId="478"/>
          <ac:spMkLst>
            <pc:docMk/>
            <pc:sldMk cId="3958441585" sldId="325"/>
            <ac:spMk id="23" creationId="{844D137C-F7B9-C133-4771-F0B3F7AC1860}"/>
          </ac:spMkLst>
        </pc:spChg>
        <pc:spChg chg="del">
          <ac:chgData name="Javier Andres Luis Gonzalez" userId="9bfb70d5-126d-4793-8f2c-effcd62a7b5e" providerId="ADAL" clId="{FA4234CE-A44E-489B-B8D2-07339A074825}" dt="2024-10-31T17:00:14.825" v="2031" actId="478"/>
          <ac:spMkLst>
            <pc:docMk/>
            <pc:sldMk cId="3958441585" sldId="325"/>
            <ac:spMk id="24" creationId="{0220EF20-E085-CA5C-86AA-3E94BF2B206F}"/>
          </ac:spMkLst>
        </pc:spChg>
        <pc:spChg chg="del">
          <ac:chgData name="Javier Andres Luis Gonzalez" userId="9bfb70d5-126d-4793-8f2c-effcd62a7b5e" providerId="ADAL" clId="{FA4234CE-A44E-489B-B8D2-07339A074825}" dt="2024-10-31T17:00:14.825" v="2031" actId="478"/>
          <ac:spMkLst>
            <pc:docMk/>
            <pc:sldMk cId="3958441585" sldId="325"/>
            <ac:spMk id="25" creationId="{E12EA6F8-96D9-6B77-160A-FFBFF9A795CF}"/>
          </ac:spMkLst>
        </pc:spChg>
        <pc:spChg chg="del">
          <ac:chgData name="Javier Andres Luis Gonzalez" userId="9bfb70d5-126d-4793-8f2c-effcd62a7b5e" providerId="ADAL" clId="{FA4234CE-A44E-489B-B8D2-07339A074825}" dt="2024-10-31T17:00:14.825" v="2031" actId="478"/>
          <ac:spMkLst>
            <pc:docMk/>
            <pc:sldMk cId="3958441585" sldId="325"/>
            <ac:spMk id="26" creationId="{B4D065EB-E9CC-5BBD-BE0C-D42D16FCC13A}"/>
          </ac:spMkLst>
        </pc:spChg>
        <pc:spChg chg="del">
          <ac:chgData name="Javier Andres Luis Gonzalez" userId="9bfb70d5-126d-4793-8f2c-effcd62a7b5e" providerId="ADAL" clId="{FA4234CE-A44E-489B-B8D2-07339A074825}" dt="2024-10-31T17:00:14.825" v="2031" actId="478"/>
          <ac:spMkLst>
            <pc:docMk/>
            <pc:sldMk cId="3958441585" sldId="325"/>
            <ac:spMk id="27" creationId="{B3C71936-72EA-61CC-8F41-742318F2776E}"/>
          </ac:spMkLst>
        </pc:spChg>
        <pc:spChg chg="del">
          <ac:chgData name="Javier Andres Luis Gonzalez" userId="9bfb70d5-126d-4793-8f2c-effcd62a7b5e" providerId="ADAL" clId="{FA4234CE-A44E-489B-B8D2-07339A074825}" dt="2024-10-31T17:00:14.825" v="2031" actId="478"/>
          <ac:spMkLst>
            <pc:docMk/>
            <pc:sldMk cId="3958441585" sldId="325"/>
            <ac:spMk id="28" creationId="{7912FEA1-430A-E161-C67E-0AE3AC9A388C}"/>
          </ac:spMkLst>
        </pc:spChg>
        <pc:spChg chg="mod">
          <ac:chgData name="Javier Andres Luis Gonzalez" userId="9bfb70d5-126d-4793-8f2c-effcd62a7b5e" providerId="ADAL" clId="{FA4234CE-A44E-489B-B8D2-07339A074825}" dt="2024-10-31T17:11:49.210" v="2125" actId="20577"/>
          <ac:spMkLst>
            <pc:docMk/>
            <pc:sldMk cId="3958441585" sldId="325"/>
            <ac:spMk id="30" creationId="{0D3622AC-AF19-4F9D-AA85-832472DABD90}"/>
          </ac:spMkLst>
        </pc:spChg>
        <pc:spChg chg="del">
          <ac:chgData name="Javier Andres Luis Gonzalez" userId="9bfb70d5-126d-4793-8f2c-effcd62a7b5e" providerId="ADAL" clId="{FA4234CE-A44E-489B-B8D2-07339A074825}" dt="2024-10-31T17:00:20.094" v="2032" actId="478"/>
          <ac:spMkLst>
            <pc:docMk/>
            <pc:sldMk cId="3958441585" sldId="325"/>
            <ac:spMk id="31" creationId="{B868D76C-69E9-04C6-2FD5-4B839AA3B3D2}"/>
          </ac:spMkLst>
        </pc:spChg>
        <pc:spChg chg="del">
          <ac:chgData name="Javier Andres Luis Gonzalez" userId="9bfb70d5-126d-4793-8f2c-effcd62a7b5e" providerId="ADAL" clId="{FA4234CE-A44E-489B-B8D2-07339A074825}" dt="2024-10-31T17:00:20.094" v="2032" actId="478"/>
          <ac:spMkLst>
            <pc:docMk/>
            <pc:sldMk cId="3958441585" sldId="325"/>
            <ac:spMk id="32" creationId="{9D01D76E-D0E7-6571-B0A9-96910B7FFBF8}"/>
          </ac:spMkLst>
        </pc:spChg>
        <pc:spChg chg="del">
          <ac:chgData name="Javier Andres Luis Gonzalez" userId="9bfb70d5-126d-4793-8f2c-effcd62a7b5e" providerId="ADAL" clId="{FA4234CE-A44E-489B-B8D2-07339A074825}" dt="2024-10-31T17:00:20.094" v="2032" actId="478"/>
          <ac:spMkLst>
            <pc:docMk/>
            <pc:sldMk cId="3958441585" sldId="325"/>
            <ac:spMk id="33" creationId="{8F56FEDA-4A8E-CFA4-125A-AA0163FABA48}"/>
          </ac:spMkLst>
        </pc:spChg>
        <pc:spChg chg="del">
          <ac:chgData name="Javier Andres Luis Gonzalez" userId="9bfb70d5-126d-4793-8f2c-effcd62a7b5e" providerId="ADAL" clId="{FA4234CE-A44E-489B-B8D2-07339A074825}" dt="2024-10-31T17:00:20.094" v="2032" actId="478"/>
          <ac:spMkLst>
            <pc:docMk/>
            <pc:sldMk cId="3958441585" sldId="325"/>
            <ac:spMk id="34" creationId="{9D91CD08-A500-7006-A19C-F82D61F00833}"/>
          </ac:spMkLst>
        </pc:spChg>
        <pc:spChg chg="del">
          <ac:chgData name="Javier Andres Luis Gonzalez" userId="9bfb70d5-126d-4793-8f2c-effcd62a7b5e" providerId="ADAL" clId="{FA4234CE-A44E-489B-B8D2-07339A074825}" dt="2024-10-31T17:00:20.094" v="2032" actId="478"/>
          <ac:spMkLst>
            <pc:docMk/>
            <pc:sldMk cId="3958441585" sldId="325"/>
            <ac:spMk id="35" creationId="{AF40748E-6C57-BA89-B2C9-74694590C209}"/>
          </ac:spMkLst>
        </pc:spChg>
        <pc:spChg chg="del">
          <ac:chgData name="Javier Andres Luis Gonzalez" userId="9bfb70d5-126d-4793-8f2c-effcd62a7b5e" providerId="ADAL" clId="{FA4234CE-A44E-489B-B8D2-07339A074825}" dt="2024-10-31T17:00:20.094" v="2032" actId="478"/>
          <ac:spMkLst>
            <pc:docMk/>
            <pc:sldMk cId="3958441585" sldId="325"/>
            <ac:spMk id="36" creationId="{7F29C65C-6E55-E986-9323-CF7C475B1DB4}"/>
          </ac:spMkLst>
        </pc:spChg>
        <pc:spChg chg="del">
          <ac:chgData name="Javier Andres Luis Gonzalez" userId="9bfb70d5-126d-4793-8f2c-effcd62a7b5e" providerId="ADAL" clId="{FA4234CE-A44E-489B-B8D2-07339A074825}" dt="2024-10-31T17:00:14.825" v="2031" actId="478"/>
          <ac:spMkLst>
            <pc:docMk/>
            <pc:sldMk cId="3958441585" sldId="325"/>
            <ac:spMk id="40" creationId="{173F42F5-D47E-8E0E-3ABA-C284782704DC}"/>
          </ac:spMkLst>
        </pc:spChg>
        <pc:spChg chg="del">
          <ac:chgData name="Javier Andres Luis Gonzalez" userId="9bfb70d5-126d-4793-8f2c-effcd62a7b5e" providerId="ADAL" clId="{FA4234CE-A44E-489B-B8D2-07339A074825}" dt="2024-10-31T17:00:20.094" v="2032" actId="478"/>
          <ac:spMkLst>
            <pc:docMk/>
            <pc:sldMk cId="3958441585" sldId="325"/>
            <ac:spMk id="41" creationId="{3432BD44-D38A-9ED2-7A90-51374F0F7F0F}"/>
          </ac:spMkLst>
        </pc:spChg>
        <pc:spChg chg="del">
          <ac:chgData name="Javier Andres Luis Gonzalez" userId="9bfb70d5-126d-4793-8f2c-effcd62a7b5e" providerId="ADAL" clId="{FA4234CE-A44E-489B-B8D2-07339A074825}" dt="2024-10-31T17:00:14.825" v="2031" actId="478"/>
          <ac:spMkLst>
            <pc:docMk/>
            <pc:sldMk cId="3958441585" sldId="325"/>
            <ac:spMk id="42" creationId="{CF54BAF3-A576-127E-61F9-3F0F054D6D41}"/>
          </ac:spMkLst>
        </pc:spChg>
      </pc:sldChg>
      <pc:sldChg chg="add del">
        <pc:chgData name="Javier Andres Luis Gonzalez" userId="9bfb70d5-126d-4793-8f2c-effcd62a7b5e" providerId="ADAL" clId="{FA4234CE-A44E-489B-B8D2-07339A074825}" dt="2024-10-31T17:00:25.191" v="2034"/>
        <pc:sldMkLst>
          <pc:docMk/>
          <pc:sldMk cId="542044635" sldId="32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625417B-8906-F8D2-5A76-37A3403D89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1129C5-3EFB-E089-9842-6295574DEC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A734-889A-4C68-A97A-F3E65CF0D3D2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F10F0E-3A49-4B05-3A1C-F33E310646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E9311F-D21D-29BA-B24D-EA4CBB400E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3179F-6EF2-4283-9752-9BBD16C3F40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850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DFA8E-2F88-4B98-83D0-53DB04DEE8E4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0C6BD-6081-43B2-901B-FE1C0B21A6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996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0C6BD-6081-43B2-901B-FE1C0B21A6CD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570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D96E8-7D25-0C30-E1F0-A88368C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67CE2A3-EBB0-CC46-3231-F5C5AC4BE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9FB175C-0688-BF61-9F1F-A0901E9DE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4F3A5D-FB58-450D-2DC1-3606A4DA1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0C6BD-6081-43B2-901B-FE1C0B21A6CD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23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1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71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455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831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46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24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007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332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496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440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03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10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290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84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79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013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712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886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871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48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315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71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47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2548D7-B779-D6BC-4567-D0022DC4CD12}"/>
              </a:ext>
            </a:extLst>
          </p:cNvPr>
          <p:cNvSpPr/>
          <p:nvPr userDrawn="1"/>
        </p:nvSpPr>
        <p:spPr>
          <a:xfrm>
            <a:off x="2363638" y="3976777"/>
            <a:ext cx="4106173" cy="1078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0401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892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255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64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523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846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52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18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4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60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5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26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9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1" r:id="rId2"/>
    <p:sldLayoutId id="2147483663" r:id="rId3"/>
    <p:sldLayoutId id="2147483664" r:id="rId4"/>
    <p:sldLayoutId id="2147483697" r:id="rId5"/>
    <p:sldLayoutId id="2147483698" r:id="rId6"/>
    <p:sldLayoutId id="2147483699" r:id="rId7"/>
    <p:sldLayoutId id="2147483662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8" r:id="rId28"/>
    <p:sldLayoutId id="2147483689" r:id="rId29"/>
    <p:sldLayoutId id="2147483692" r:id="rId30"/>
    <p:sldLayoutId id="2147483690" r:id="rId31"/>
    <p:sldLayoutId id="2147483694" r:id="rId32"/>
    <p:sldLayoutId id="2147483695" r:id="rId33"/>
    <p:sldLayoutId id="2147483696" r:id="rId34"/>
    <p:sldLayoutId id="2147483691" r:id="rId35"/>
    <p:sldLayoutId id="2147483693" r:id="rId3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58F4762-22EA-5CF3-03FB-F8CD12ED25D6}"/>
              </a:ext>
            </a:extLst>
          </p:cNvPr>
          <p:cNvSpPr txBox="1"/>
          <p:nvPr/>
        </p:nvSpPr>
        <p:spPr>
          <a:xfrm>
            <a:off x="539747" y="1686744"/>
            <a:ext cx="80644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40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PIXXEL</a:t>
            </a:r>
            <a:endParaRPr lang="es-MX" sz="40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80DB93-635F-E1C6-2B6C-5C4BD4583BD6}"/>
              </a:ext>
            </a:extLst>
          </p:cNvPr>
          <p:cNvSpPr txBox="1"/>
          <p:nvPr/>
        </p:nvSpPr>
        <p:spPr>
          <a:xfrm>
            <a:off x="2286644" y="2571750"/>
            <a:ext cx="45707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Entendimiento general</a:t>
            </a:r>
            <a:endParaRPr lang="es-CO" dirty="0">
              <a:solidFill>
                <a:schemeClr val="bg1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4DFA2A-8330-492F-4984-99AD88DB1C14}"/>
              </a:ext>
            </a:extLst>
          </p:cNvPr>
          <p:cNvSpPr txBox="1"/>
          <p:nvPr/>
        </p:nvSpPr>
        <p:spPr>
          <a:xfrm>
            <a:off x="3266497" y="3494179"/>
            <a:ext cx="2610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i="1" dirty="0">
                <a:solidFill>
                  <a:schemeClr val="bg1"/>
                </a:solidFill>
                <a:latin typeface="Gill Sans"/>
              </a:rPr>
              <a:t>https://www.pixxel.space</a:t>
            </a:r>
          </a:p>
        </p:txBody>
      </p:sp>
    </p:spTree>
    <p:extLst>
      <p:ext uri="{BB962C8B-B14F-4D97-AF65-F5344CB8AC3E}">
        <p14:creationId xmlns:p14="http://schemas.microsoft.com/office/powerpoint/2010/main" val="32718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E13A9-7073-28B3-179F-7C2D89ED5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3695AF24-2372-FD73-1455-8ED162384DAB}"/>
              </a:ext>
            </a:extLst>
          </p:cNvPr>
          <p:cNvSpPr txBox="1"/>
          <p:nvPr/>
        </p:nvSpPr>
        <p:spPr>
          <a:xfrm>
            <a:off x="0" y="401161"/>
            <a:ext cx="4486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INDUSTRIAS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8A498E-D981-E1DD-4EB4-CDFC1A910C0B}"/>
              </a:ext>
            </a:extLst>
          </p:cNvPr>
          <p:cNvSpPr txBox="1"/>
          <p:nvPr/>
        </p:nvSpPr>
        <p:spPr>
          <a:xfrm>
            <a:off x="228600" y="3181277"/>
            <a:ext cx="4114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Gill Sans"/>
              </a:rPr>
              <a:t>Aurora es una plataforma de observación de la Tierra que ofrece datos satelitales precisos y adaptados a distintas industrias, integrando análisis geoespacial en procesos de negocio para mejorar la toma de decisiones.</a:t>
            </a:r>
            <a:endParaRPr lang="es-CO" sz="140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34DEA3-4C2F-0CF0-F770-037FEDF12746}"/>
              </a:ext>
            </a:extLst>
          </p:cNvPr>
          <p:cNvSpPr txBox="1"/>
          <p:nvPr/>
        </p:nvSpPr>
        <p:spPr>
          <a:xfrm>
            <a:off x="1439847" y="2691710"/>
            <a:ext cx="1692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Aurora (EOS)</a:t>
            </a:r>
            <a:endParaRPr lang="es-CO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8AD755D-D60E-4904-2373-7481ED09436B}"/>
              </a:ext>
            </a:extLst>
          </p:cNvPr>
          <p:cNvSpPr txBox="1"/>
          <p:nvPr/>
        </p:nvSpPr>
        <p:spPr>
          <a:xfrm>
            <a:off x="4639340" y="301128"/>
            <a:ext cx="428241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Agricultura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Estrés de los cultivos        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Monitoreo del crecimiento de cultivos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Detección de límites de fincas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Energía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Detección de derrames de petróleo        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Monitoreo del estrés de la vegetación cerca de oleoductos y gasoductos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Monitoreo de tuberías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Ambiente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Estimación de la biomasa aérea del bosque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Índice de calidad del agua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Monitoreo de la deforestación/ forestación</a:t>
            </a:r>
            <a:endParaRPr lang="es-MX" sz="14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Gobierno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Uso y cobertura del suelo (LULC)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Análisis del impacto de las inundaciones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Detección de cambios</a:t>
            </a:r>
            <a:endParaRPr lang="es-MX" sz="14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Minería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Monitoreo de descargas de efluentes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Detección de minas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Monitoreo de presas de relaves</a:t>
            </a:r>
            <a:endParaRPr lang="es-CO" sz="1400" dirty="0">
              <a:latin typeface="Gill Sans"/>
            </a:endParaRPr>
          </a:p>
        </p:txBody>
      </p:sp>
      <p:sp>
        <p:nvSpPr>
          <p:cNvPr id="14" name="AutoShape 5" descr="más">
            <a:extLst>
              <a:ext uri="{FF2B5EF4-FFF2-40B4-BE49-F238E27FC236}">
                <a16:creationId xmlns:a16="http://schemas.microsoft.com/office/drawing/2014/main" id="{FCEA5492-38CF-0635-5101-63B5C453E6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6" name="AutoShape 7" descr="más">
            <a:extLst>
              <a:ext uri="{FF2B5EF4-FFF2-40B4-BE49-F238E27FC236}">
                <a16:creationId xmlns:a16="http://schemas.microsoft.com/office/drawing/2014/main" id="{AD809F0A-0A87-F5AE-C10F-4E7B3A4BE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7" name="AutoShape 8" descr="más">
            <a:extLst>
              <a:ext uri="{FF2B5EF4-FFF2-40B4-BE49-F238E27FC236}">
                <a16:creationId xmlns:a16="http://schemas.microsoft.com/office/drawing/2014/main" id="{65031D91-49ED-CF61-2DFF-F557AF1FED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98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9" name="AutoShape 10" descr="más">
            <a:extLst>
              <a:ext uri="{FF2B5EF4-FFF2-40B4-BE49-F238E27FC236}">
                <a16:creationId xmlns:a16="http://schemas.microsoft.com/office/drawing/2014/main" id="{66751704-B65C-935A-BA95-E64890764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2250" y="-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0" name="AutoShape 11" descr="más">
            <a:extLst>
              <a:ext uri="{FF2B5EF4-FFF2-40B4-BE49-F238E27FC236}">
                <a16:creationId xmlns:a16="http://schemas.microsoft.com/office/drawing/2014/main" id="{5548D8DF-010B-3D89-685E-880FFFC1B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2250" y="250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2" name="AutoShape 13" descr="más">
            <a:extLst>
              <a:ext uri="{FF2B5EF4-FFF2-40B4-BE49-F238E27FC236}">
                <a16:creationId xmlns:a16="http://schemas.microsoft.com/office/drawing/2014/main" id="{5F97C760-0DAF-68FE-EB3F-1B3A53B9A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487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3" name="AutoShape 14" descr="más">
            <a:extLst>
              <a:ext uri="{FF2B5EF4-FFF2-40B4-BE49-F238E27FC236}">
                <a16:creationId xmlns:a16="http://schemas.microsoft.com/office/drawing/2014/main" id="{3CDE10D4-E8A8-01B6-610D-6FFFBC52F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más">
            <a:extLst>
              <a:ext uri="{FF2B5EF4-FFF2-40B4-BE49-F238E27FC236}">
                <a16:creationId xmlns:a16="http://schemas.microsoft.com/office/drawing/2014/main" id="{3A4B923E-C72E-9EDF-8739-76A276F1B3DB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74649" y="-129857"/>
            <a:ext cx="31043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AutoShape 3" descr="más">
            <a:extLst>
              <a:ext uri="{FF2B5EF4-FFF2-40B4-BE49-F238E27FC236}">
                <a16:creationId xmlns:a16="http://schemas.microsoft.com/office/drawing/2014/main" id="{583BF6C3-FF7A-5C03-26A8-AA5832D2D62F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74649" y="357506"/>
            <a:ext cx="31043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EF6454-2FA2-8EAF-A225-10A3B1447064}"/>
              </a:ext>
            </a:extLst>
          </p:cNvPr>
          <p:cNvSpPr txBox="1"/>
          <p:nvPr/>
        </p:nvSpPr>
        <p:spPr>
          <a:xfrm>
            <a:off x="253687" y="1560692"/>
            <a:ext cx="4114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 err="1">
                <a:solidFill>
                  <a:schemeClr val="bg1"/>
                </a:solidFill>
                <a:latin typeface="Gill Sans"/>
              </a:rPr>
              <a:t>Pixxel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 proporciona imágenes hiperespectrales avanzadas. Su tecnología permite observación detallada de la Tierra, ofreciendo datos valiosos para la toma de decisiones en múltiples industrias.</a:t>
            </a:r>
            <a:endParaRPr lang="es-CO" sz="140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8836BFE-31B2-F014-6B24-A6D7BB443D74}"/>
              </a:ext>
            </a:extLst>
          </p:cNvPr>
          <p:cNvSpPr txBox="1"/>
          <p:nvPr/>
        </p:nvSpPr>
        <p:spPr>
          <a:xfrm>
            <a:off x="1401675" y="1071125"/>
            <a:ext cx="1569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Pixxel</a:t>
            </a:r>
            <a:endParaRPr lang="es-CO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7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2C7DE1F-C93E-8878-FBF9-CF147C3F67D2}"/>
              </a:ext>
            </a:extLst>
          </p:cNvPr>
          <p:cNvSpPr txBox="1"/>
          <p:nvPr/>
        </p:nvSpPr>
        <p:spPr>
          <a:xfrm>
            <a:off x="0" y="25042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PARTNERS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BE8303-22D2-C21B-FDAB-1580066E1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4" y="1038225"/>
            <a:ext cx="8890612" cy="7589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F1F820-04FE-0439-BCB6-71F56A2B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4" y="1958973"/>
            <a:ext cx="8890612" cy="7589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149D206-E563-8840-ECFD-58CDD29D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94" y="2879721"/>
            <a:ext cx="8890612" cy="75895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4E44EA3-571E-7D6E-8287-E471B4F2C3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45181"/>
          <a:stretch/>
        </p:blipFill>
        <p:spPr>
          <a:xfrm>
            <a:off x="2106975" y="3800468"/>
            <a:ext cx="4930049" cy="75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4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45EF0-485A-353F-4F44-07407D2D7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546FE253-6751-4F6E-CC4D-4F4C89EDB6F7}"/>
              </a:ext>
            </a:extLst>
          </p:cNvPr>
          <p:cNvSpPr txBox="1"/>
          <p:nvPr/>
        </p:nvSpPr>
        <p:spPr>
          <a:xfrm>
            <a:off x="275423" y="1880925"/>
            <a:ext cx="4175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PARTNERS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CE2296-9CF6-AC40-E5BF-10AA2DB2349F}"/>
              </a:ext>
            </a:extLst>
          </p:cNvPr>
          <p:cNvSpPr txBox="1"/>
          <p:nvPr/>
        </p:nvSpPr>
        <p:spPr>
          <a:xfrm>
            <a:off x="275423" y="2465700"/>
            <a:ext cx="31398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Gill Sans"/>
              </a:rPr>
              <a:t>Ecosistema de Socios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F38A14-6D64-BBC2-993D-342295D00E96}"/>
              </a:ext>
            </a:extLst>
          </p:cNvPr>
          <p:cNvSpPr txBox="1"/>
          <p:nvPr/>
        </p:nvSpPr>
        <p:spPr>
          <a:xfrm>
            <a:off x="4792336" y="412575"/>
            <a:ext cx="4076241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 err="1">
                <a:latin typeface="Gill Sans"/>
              </a:rPr>
              <a:t>Pixxel</a:t>
            </a:r>
            <a:r>
              <a:rPr lang="es-MX" sz="1400" dirty="0">
                <a:latin typeface="Gill Sans"/>
              </a:rPr>
              <a:t> colabora con una red de socios a nivel global para cumplir su visión de crear un "monitor de salud" para el planeta. A través del programa de socios, estas empresas promueven y venden imágenes hiperespectrales listas para análisis y productos geoespaciales derivados.</a:t>
            </a:r>
          </a:p>
          <a:p>
            <a:endParaRPr lang="es-MX" sz="1400" dirty="0">
              <a:latin typeface="Gill Sans"/>
            </a:endParaRPr>
          </a:p>
          <a:p>
            <a:r>
              <a:rPr lang="es-MX" sz="1400" dirty="0">
                <a:latin typeface="Gill Sans"/>
              </a:rPr>
              <a:t>Los socios de </a:t>
            </a:r>
            <a:r>
              <a:rPr lang="es-MX" sz="1400" dirty="0" err="1">
                <a:latin typeface="Gill Sans"/>
              </a:rPr>
              <a:t>Pixxel</a:t>
            </a:r>
            <a:r>
              <a:rPr lang="es-MX" sz="1400" dirty="0">
                <a:latin typeface="Gill Sans"/>
              </a:rPr>
              <a:t> ayudan 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Expandir a nuevos mercados y geografías.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Desarrollar aplicaciones innovadoras con datos hiperespectrales de alta resolución.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Escalar soluciones geoespaciales para clientes empresariales y gubernamentales.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Facilitar el monitoreo de fenómenos globales en conjunto con empresas, ONG y gobiernos.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latin typeface="Gill Sans"/>
            </a:endParaRPr>
          </a:p>
          <a:p>
            <a:r>
              <a:rPr lang="es-MX" sz="1400" dirty="0">
                <a:latin typeface="Gill Sans"/>
              </a:rPr>
              <a:t>Esto permite ofrecer soluciones personalizadas e integradas para los usuarios, impulsando nuevas oportunidades en el campo de la teledetección.</a:t>
            </a:r>
          </a:p>
        </p:txBody>
      </p:sp>
    </p:spTree>
    <p:extLst>
      <p:ext uri="{BB962C8B-B14F-4D97-AF65-F5344CB8AC3E}">
        <p14:creationId xmlns:p14="http://schemas.microsoft.com/office/powerpoint/2010/main" val="159987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03BEB-C511-3269-157B-16BF6444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478F19A-E5D6-CF9D-3005-3804065E8EB8}"/>
              </a:ext>
            </a:extLst>
          </p:cNvPr>
          <p:cNvSpPr txBox="1"/>
          <p:nvPr/>
        </p:nvSpPr>
        <p:spPr>
          <a:xfrm>
            <a:off x="489857" y="803572"/>
            <a:ext cx="4082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dirty="0">
                <a:solidFill>
                  <a:srgbClr val="FFC000"/>
                </a:solidFill>
              </a:rPr>
              <a:t>PROCESO Y ALCANCES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D18532-6BE8-D456-4120-CB8637B2EF83}"/>
              </a:ext>
            </a:extLst>
          </p:cNvPr>
          <p:cNvSpPr txBox="1"/>
          <p:nvPr/>
        </p:nvSpPr>
        <p:spPr>
          <a:xfrm>
            <a:off x="489857" y="2081392"/>
            <a:ext cx="6682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  <a:latin typeface="Gill Sans"/>
              </a:rPr>
              <a:t>Obtener lista de precios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bg1"/>
                </a:solidFill>
                <a:latin typeface="Gill Sans"/>
              </a:rPr>
              <a:t>No proporciona una lista de precios en la página oficial de </a:t>
            </a:r>
            <a:r>
              <a:rPr lang="es-CO" sz="1600" dirty="0" err="1">
                <a:solidFill>
                  <a:schemeClr val="bg1"/>
                </a:solidFill>
                <a:latin typeface="Gill Sans"/>
              </a:rPr>
              <a:t>Pixxel</a:t>
            </a:r>
            <a:endParaRPr lang="es-CO" sz="1600" dirty="0">
              <a:solidFill>
                <a:schemeClr val="bg1"/>
              </a:solidFill>
              <a:latin typeface="Gill Sans"/>
            </a:endParaRPr>
          </a:p>
          <a:p>
            <a:r>
              <a:rPr lang="es-CO" sz="1600" i="1" dirty="0">
                <a:solidFill>
                  <a:schemeClr val="bg1"/>
                </a:solidFill>
                <a:latin typeface="Gill Sans"/>
              </a:rPr>
              <a:t>	https://www.pixxel.space/contact </a:t>
            </a:r>
          </a:p>
          <a:p>
            <a:r>
              <a:rPr lang="es-CO" sz="1600" dirty="0">
                <a:solidFill>
                  <a:schemeClr val="bg1"/>
                </a:solidFill>
                <a:latin typeface="Gill Sans"/>
              </a:rPr>
              <a:t>Para acceder a Aurora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bg1"/>
                </a:solidFill>
                <a:latin typeface="Gill Sans"/>
              </a:rPr>
              <a:t>Se necesita crear una organización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6B19D4-9CA3-98A4-4FA5-AAB43960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375" y="765063"/>
            <a:ext cx="2349002" cy="36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0263-068B-7891-C3B9-9BB15A8D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C339052-530C-8C0F-98BC-C3A25C159510}"/>
              </a:ext>
            </a:extLst>
          </p:cNvPr>
          <p:cNvSpPr txBox="1"/>
          <p:nvPr/>
        </p:nvSpPr>
        <p:spPr>
          <a:xfrm>
            <a:off x="4852538" y="1986975"/>
            <a:ext cx="245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Javier Andrés Luis González 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77A10E-1141-C1F3-5958-C2AB07C74EBB}"/>
              </a:ext>
            </a:extLst>
          </p:cNvPr>
          <p:cNvSpPr txBox="1"/>
          <p:nvPr/>
        </p:nvSpPr>
        <p:spPr>
          <a:xfrm>
            <a:off x="4852538" y="2571750"/>
            <a:ext cx="245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jluis@procalculo.com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78E95C-DB7B-D9F5-D44B-14C05EB35739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50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6BE80E-9E56-0A8A-C83E-A5BDF65FE063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Imagen 7" descr="Código QR&#10;&#10;Descripción generada automáticamente">
            <a:extLst>
              <a:ext uri="{FF2B5EF4-FFF2-40B4-BE49-F238E27FC236}">
                <a16:creationId xmlns:a16="http://schemas.microsoft.com/office/drawing/2014/main" id="{BD322B92-79F5-4833-1242-9A013CBB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58" y="1149007"/>
            <a:ext cx="2845485" cy="28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5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1">
            <a:extLst>
              <a:ext uri="{FF2B5EF4-FFF2-40B4-BE49-F238E27FC236}">
                <a16:creationId xmlns:a16="http://schemas.microsoft.com/office/drawing/2014/main" id="{57DF910D-5ACB-6EA9-F235-B5BFB4A38862}"/>
              </a:ext>
            </a:extLst>
          </p:cNvPr>
          <p:cNvSpPr txBox="1"/>
          <p:nvPr/>
        </p:nvSpPr>
        <p:spPr>
          <a:xfrm>
            <a:off x="771181" y="2279362"/>
            <a:ext cx="29084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CONTENIDO</a:t>
            </a:r>
            <a:endParaRPr lang="es-MX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F47625E3-2A11-F815-8D45-444BD43B4486}"/>
              </a:ext>
            </a:extLst>
          </p:cNvPr>
          <p:cNvSpPr txBox="1"/>
          <p:nvPr/>
        </p:nvSpPr>
        <p:spPr>
          <a:xfrm>
            <a:off x="4676248" y="1545268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B6B5484-68F7-F517-07CD-07F84F18F5BE}"/>
              </a:ext>
            </a:extLst>
          </p:cNvPr>
          <p:cNvSpPr txBox="1"/>
          <p:nvPr/>
        </p:nvSpPr>
        <p:spPr>
          <a:xfrm>
            <a:off x="4676248" y="2002183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20EB6BEF-7EAB-D213-88A8-E9BBB4E8A4C4}"/>
              </a:ext>
            </a:extLst>
          </p:cNvPr>
          <p:cNvSpPr txBox="1"/>
          <p:nvPr/>
        </p:nvSpPr>
        <p:spPr>
          <a:xfrm>
            <a:off x="4676248" y="2435898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B05312EF-6729-F0A1-C278-FD2AB28DF2F3}"/>
              </a:ext>
            </a:extLst>
          </p:cNvPr>
          <p:cNvSpPr txBox="1"/>
          <p:nvPr/>
        </p:nvSpPr>
        <p:spPr>
          <a:xfrm>
            <a:off x="4676248" y="2875558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7ABE05A-F7AC-DDAC-6B83-BD8D3C4FCFDF}"/>
              </a:ext>
            </a:extLst>
          </p:cNvPr>
          <p:cNvSpPr txBox="1"/>
          <p:nvPr/>
        </p:nvSpPr>
        <p:spPr>
          <a:xfrm>
            <a:off x="4676248" y="3326528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FE14092B-DD0D-0169-1188-6BB3A3847DE0}"/>
              </a:ext>
            </a:extLst>
          </p:cNvPr>
          <p:cNvSpPr txBox="1"/>
          <p:nvPr/>
        </p:nvSpPr>
        <p:spPr>
          <a:xfrm>
            <a:off x="5214130" y="1573398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SOBRE PIXXEL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A9F7A1C3-2721-A4B3-B71A-CE46B7CE6C6E}"/>
              </a:ext>
            </a:extLst>
          </p:cNvPr>
          <p:cNvSpPr txBox="1"/>
          <p:nvPr/>
        </p:nvSpPr>
        <p:spPr>
          <a:xfrm>
            <a:off x="5214130" y="2018713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PRODUCTOS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233C644E-1BCF-F00D-C53D-2C6985717E37}"/>
              </a:ext>
            </a:extLst>
          </p:cNvPr>
          <p:cNvSpPr txBox="1"/>
          <p:nvPr/>
        </p:nvSpPr>
        <p:spPr>
          <a:xfrm>
            <a:off x="5214130" y="2464028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INDUSTRIAS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EA2C7D96-079D-DBCA-FB36-8266DCE3B430}"/>
              </a:ext>
            </a:extLst>
          </p:cNvPr>
          <p:cNvSpPr txBox="1"/>
          <p:nvPr/>
        </p:nvSpPr>
        <p:spPr>
          <a:xfrm>
            <a:off x="5226191" y="3354658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PROCESO Y ALCANCES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A48EDBDA-CB06-363C-7E83-9445BE35F753}"/>
              </a:ext>
            </a:extLst>
          </p:cNvPr>
          <p:cNvSpPr txBox="1"/>
          <p:nvPr/>
        </p:nvSpPr>
        <p:spPr>
          <a:xfrm>
            <a:off x="5226191" y="2909343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PARTNERS</a:t>
            </a:r>
          </a:p>
        </p:txBody>
      </p:sp>
    </p:spTree>
    <p:extLst>
      <p:ext uri="{BB962C8B-B14F-4D97-AF65-F5344CB8AC3E}">
        <p14:creationId xmlns:p14="http://schemas.microsoft.com/office/powerpoint/2010/main" val="228980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052F-A398-FA62-F4DD-CE3D65E02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1">
            <a:extLst>
              <a:ext uri="{FF2B5EF4-FFF2-40B4-BE49-F238E27FC236}">
                <a16:creationId xmlns:a16="http://schemas.microsoft.com/office/drawing/2014/main" id="{7FA86AAD-1E0D-1AD5-EE9A-EFB11E688531}"/>
              </a:ext>
            </a:extLst>
          </p:cNvPr>
          <p:cNvSpPr txBox="1"/>
          <p:nvPr/>
        </p:nvSpPr>
        <p:spPr>
          <a:xfrm>
            <a:off x="5530468" y="2076630"/>
            <a:ext cx="29084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Sobre </a:t>
            </a:r>
            <a:r>
              <a:rPr lang="es-MX" sz="3200" b="1" dirty="0" err="1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Pixxel</a:t>
            </a:r>
            <a:endParaRPr lang="es-MX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0D3622AC-AF19-4F9D-AA85-832472DABD90}"/>
              </a:ext>
            </a:extLst>
          </p:cNvPr>
          <p:cNvSpPr txBox="1"/>
          <p:nvPr/>
        </p:nvSpPr>
        <p:spPr>
          <a:xfrm>
            <a:off x="165254" y="445413"/>
            <a:ext cx="4406746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Constelación de Satélites Hiperespectrales: Imágenes detalladas de la Tierra con alta resolución espectral y cobertura diaria para monitoreo continuo.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Análisis para decisiones estratégicas: Datos procesables que apoyan decisiones en sectores críticos como agricultura, minería y gestión ambiental.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Monitoreo y predicción de fenómenos globales: Capacidad de detectar y anticipar cambios ambientales y operativos con alta precisión.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Optimización de procesos y reducción de Riesgos: Información específica que permite a las empresas reducir riesgos y optimizar sus operaciones.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Ventaja competitiva: Herramientas y datos exclusivos que ofrecen a los clientes de </a:t>
            </a:r>
            <a:r>
              <a:rPr lang="es-MX" sz="1600" dirty="0" err="1">
                <a:latin typeface="Gill Sans"/>
              </a:rPr>
              <a:t>Pixxel</a:t>
            </a:r>
            <a:r>
              <a:rPr lang="es-MX" sz="1600" dirty="0">
                <a:latin typeface="Gill Sans"/>
              </a:rPr>
              <a:t> una ventaja en sus respectivos sectores y mercados.</a:t>
            </a:r>
          </a:p>
        </p:txBody>
      </p:sp>
    </p:spTree>
    <p:extLst>
      <p:ext uri="{BB962C8B-B14F-4D97-AF65-F5344CB8AC3E}">
        <p14:creationId xmlns:p14="http://schemas.microsoft.com/office/powerpoint/2010/main" val="3958441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DFDC2B3-39D6-81C6-97B0-0BE16515C6E3}"/>
              </a:ext>
            </a:extLst>
          </p:cNvPr>
          <p:cNvSpPr/>
          <p:nvPr/>
        </p:nvSpPr>
        <p:spPr>
          <a:xfrm>
            <a:off x="5044484" y="3114994"/>
            <a:ext cx="3082829" cy="7022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Gill Sans"/>
            </a:endParaRP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5000C80-3444-234E-9966-0C18F82A2F89}"/>
              </a:ext>
            </a:extLst>
          </p:cNvPr>
          <p:cNvCxnSpPr>
            <a:cxnSpLocks/>
            <a:stCxn id="17" idx="2"/>
            <a:endCxn id="25" idx="0"/>
          </p:cNvCxnSpPr>
          <p:nvPr/>
        </p:nvCxnSpPr>
        <p:spPr>
          <a:xfrm>
            <a:off x="6579590" y="2688671"/>
            <a:ext cx="6309" cy="426323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964C77B-BDAC-79C9-0671-FA8A88A2A8DE}"/>
              </a:ext>
            </a:extLst>
          </p:cNvPr>
          <p:cNvSpPr/>
          <p:nvPr/>
        </p:nvSpPr>
        <p:spPr>
          <a:xfrm>
            <a:off x="1027409" y="2248584"/>
            <a:ext cx="3082829" cy="22993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Gill Sans"/>
            </a:endParaRP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96D61A46-7E81-3A25-B267-5ED73E729944}"/>
              </a:ext>
            </a:extLst>
          </p:cNvPr>
          <p:cNvSpPr txBox="1"/>
          <p:nvPr/>
        </p:nvSpPr>
        <p:spPr>
          <a:xfrm>
            <a:off x="1" y="59557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2108B9-EA61-44D9-D3FA-64E6732EBBE4}"/>
              </a:ext>
            </a:extLst>
          </p:cNvPr>
          <p:cNvSpPr txBox="1"/>
          <p:nvPr/>
        </p:nvSpPr>
        <p:spPr>
          <a:xfrm>
            <a:off x="1261430" y="1419565"/>
            <a:ext cx="26147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Hiperspectral</a:t>
            </a:r>
            <a:r>
              <a:rPr lang="es-CO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s-CO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imagery</a:t>
            </a:r>
            <a:endParaRPr lang="es-CO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82D4D3-1E3F-47BE-7AC8-0A9CF78CD91C}"/>
              </a:ext>
            </a:extLst>
          </p:cNvPr>
          <p:cNvSpPr txBox="1"/>
          <p:nvPr/>
        </p:nvSpPr>
        <p:spPr>
          <a:xfrm>
            <a:off x="5075936" y="1419565"/>
            <a:ext cx="3007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Earth</a:t>
            </a:r>
            <a:r>
              <a:rPr lang="es-CO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s-CO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Observation</a:t>
            </a:r>
            <a:r>
              <a:rPr lang="es-CO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Studio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054318-C4EA-28C6-472E-785472601668}"/>
              </a:ext>
            </a:extLst>
          </p:cNvPr>
          <p:cNvSpPr txBox="1"/>
          <p:nvPr/>
        </p:nvSpPr>
        <p:spPr>
          <a:xfrm>
            <a:off x="1126711" y="2319339"/>
            <a:ext cx="28735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b="0" i="0" cap="all" dirty="0">
                <a:solidFill>
                  <a:schemeClr val="bg1"/>
                </a:solidFill>
                <a:effectLst/>
                <a:latin typeface="Gill Sans"/>
              </a:rPr>
              <a:t>250 </a:t>
            </a:r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bandas espectrales</a:t>
            </a:r>
            <a:endParaRPr lang="es-MX" sz="1400" b="0" i="0" cap="all" dirty="0">
              <a:solidFill>
                <a:schemeClr val="bg1"/>
              </a:solidFill>
              <a:effectLst/>
              <a:latin typeface="Gill Sans"/>
            </a:endParaRPr>
          </a:p>
          <a:p>
            <a:pPr algn="ctr"/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VNIR (400-1000 nm) y </a:t>
            </a:r>
          </a:p>
          <a:p>
            <a:pPr algn="ctr"/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SWIR (1000-25000 nm)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5CF3E0-E91C-AE42-08E9-AC803AF745D0}"/>
              </a:ext>
            </a:extLst>
          </p:cNvPr>
          <p:cNvSpPr txBox="1"/>
          <p:nvPr/>
        </p:nvSpPr>
        <p:spPr>
          <a:xfrm>
            <a:off x="1126712" y="3112407"/>
            <a:ext cx="28735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Resolución espacial 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d</a:t>
            </a:r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e 5 M</a:t>
            </a:r>
          </a:p>
          <a:p>
            <a:pPr algn="ctr"/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Satélites hiperespectrales comerciales de mayor resolución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42824B4-C08D-0C54-2AAB-DFEE082B4CFA}"/>
              </a:ext>
            </a:extLst>
          </p:cNvPr>
          <p:cNvSpPr txBox="1"/>
          <p:nvPr/>
        </p:nvSpPr>
        <p:spPr>
          <a:xfrm>
            <a:off x="1126712" y="3905475"/>
            <a:ext cx="2873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Gill Sans"/>
              </a:rPr>
              <a:t>A</a:t>
            </a:r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cceso global diario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  <a:latin typeface="Gill Sans"/>
              </a:rPr>
              <a:t>R</a:t>
            </a:r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evisión de 24 horas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FE2DDFE-2A45-223C-F96E-726F76EC3A3F}"/>
              </a:ext>
            </a:extLst>
          </p:cNvPr>
          <p:cNvSpPr txBox="1"/>
          <p:nvPr/>
        </p:nvSpPr>
        <p:spPr>
          <a:xfrm>
            <a:off x="5141891" y="2245997"/>
            <a:ext cx="2875398" cy="442674"/>
          </a:xfrm>
          <a:prstGeom prst="round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latin typeface="Gill Sans"/>
              </a:rPr>
              <a:t>Desarrollado por aurora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266C865-BC9C-0CE0-308D-267D66A2CFF0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 flipH="1">
            <a:off x="2568824" y="1819675"/>
            <a:ext cx="1" cy="428909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BC795C5-AAF0-1F03-7D0D-CA2BB91972D6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flipH="1">
            <a:off x="6579590" y="1819675"/>
            <a:ext cx="1" cy="426322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43B10C4-7351-91CA-90EB-A7F48F0BA50D}"/>
              </a:ext>
            </a:extLst>
          </p:cNvPr>
          <p:cNvSpPr txBox="1"/>
          <p:nvPr/>
        </p:nvSpPr>
        <p:spPr>
          <a:xfrm>
            <a:off x="5152759" y="3204507"/>
            <a:ext cx="2974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Gill Sans"/>
              </a:rPr>
              <a:t>Plataforma para analizar y visualizar los datos capturados.</a:t>
            </a:r>
            <a:endParaRPr lang="es-CO" sz="140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99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39F39-0A27-1A3B-7481-CFF00DD46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9D352713-32AD-403A-0486-E79DC58BDD5F}"/>
              </a:ext>
            </a:extLst>
          </p:cNvPr>
          <p:cNvSpPr txBox="1"/>
          <p:nvPr/>
        </p:nvSpPr>
        <p:spPr>
          <a:xfrm>
            <a:off x="462708" y="452354"/>
            <a:ext cx="2947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0AC78A-DCA7-5118-C1CF-E35089246241}"/>
              </a:ext>
            </a:extLst>
          </p:cNvPr>
          <p:cNvSpPr txBox="1"/>
          <p:nvPr/>
        </p:nvSpPr>
        <p:spPr>
          <a:xfrm>
            <a:off x="462707" y="1081196"/>
            <a:ext cx="2655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Hiperspectral</a:t>
            </a:r>
            <a:r>
              <a:rPr lang="es-CO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s-CO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imagery</a:t>
            </a:r>
            <a:endParaRPr lang="es-CO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D86FEC-CD7F-76A5-D835-C0459A965FCC}"/>
              </a:ext>
            </a:extLst>
          </p:cNvPr>
          <p:cNvSpPr txBox="1"/>
          <p:nvPr/>
        </p:nvSpPr>
        <p:spPr>
          <a:xfrm>
            <a:off x="462708" y="1481306"/>
            <a:ext cx="478132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Constelación en órbita baja, está diseñada para proporcionar cobertura global con una revisión cada 24 horas.</a:t>
            </a:r>
            <a:endParaRPr lang="es-MX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La luz que llega a cada píxel se descompone en muchas bandas espectrales diferentes para proporcionar más información sobre lo que se está captando.</a:t>
            </a:r>
            <a:endParaRPr 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bg1"/>
              </a:solidFill>
              <a:latin typeface="Gill San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26B742A-1D89-42CC-24F8-9409318A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030" y="1357116"/>
            <a:ext cx="3437262" cy="254665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F64C69E-C698-322A-3F7D-8B25C97A8D46}"/>
              </a:ext>
            </a:extLst>
          </p:cNvPr>
          <p:cNvSpPr txBox="1"/>
          <p:nvPr/>
        </p:nvSpPr>
        <p:spPr>
          <a:xfrm>
            <a:off x="462707" y="2949056"/>
            <a:ext cx="4572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0" i="0" dirty="0">
                <a:solidFill>
                  <a:schemeClr val="bg1"/>
                </a:solidFill>
                <a:effectLst/>
                <a:latin typeface="Gill Sans"/>
              </a:rPr>
              <a:t>Lo </a:t>
            </a:r>
            <a:r>
              <a:rPr lang="es-MX" dirty="0">
                <a:solidFill>
                  <a:schemeClr val="bg1"/>
                </a:solidFill>
                <a:latin typeface="Gill Sans"/>
              </a:rPr>
              <a:t>q</a:t>
            </a:r>
            <a:r>
              <a:rPr lang="es-MX" b="0" i="0" dirty="0">
                <a:solidFill>
                  <a:schemeClr val="bg1"/>
                </a:solidFill>
                <a:effectLst/>
                <a:latin typeface="Gill Sans"/>
              </a:rPr>
              <a:t>ue ofrecen:</a:t>
            </a:r>
          </a:p>
          <a:p>
            <a:endParaRPr lang="es-MX" sz="1400" b="0" i="0" dirty="0">
              <a:solidFill>
                <a:schemeClr val="bg1"/>
              </a:solidFill>
              <a:effectLst/>
              <a:latin typeface="Gill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Imágenes capturadas y analizadas en cientos de longitudes de onda, en lugar de decenas de longitudes de onda como se hace hoy.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bg1"/>
                </a:solidFill>
                <a:effectLst/>
                <a:latin typeface="Gill Sans"/>
              </a:rPr>
              <a:t>Hasta 50 veces más información en comparación con los conjuntos de datos actuales.</a:t>
            </a:r>
            <a:endParaRPr lang="es-CO" sz="140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06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A6B68-B20D-3200-8D32-E6686F3E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ACB07F9F-C877-C23B-D703-0B540794C86B}"/>
              </a:ext>
            </a:extLst>
          </p:cNvPr>
          <p:cNvSpPr txBox="1"/>
          <p:nvPr/>
        </p:nvSpPr>
        <p:spPr>
          <a:xfrm>
            <a:off x="487950" y="496390"/>
            <a:ext cx="2947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6CBEC2-F385-C9A2-1E0A-09A3ACA98D90}"/>
              </a:ext>
            </a:extLst>
          </p:cNvPr>
          <p:cNvSpPr txBox="1"/>
          <p:nvPr/>
        </p:nvSpPr>
        <p:spPr>
          <a:xfrm>
            <a:off x="487950" y="1058922"/>
            <a:ext cx="3888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Alcance de </a:t>
            </a:r>
            <a:r>
              <a:rPr lang="es-CO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Hiperspectral</a:t>
            </a:r>
            <a:r>
              <a:rPr lang="es-CO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s-CO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imagery</a:t>
            </a:r>
            <a:r>
              <a:rPr lang="es-CO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070257-6A45-CD29-5E21-66F47EBF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6" y="2163486"/>
            <a:ext cx="1613340" cy="16237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DE16F5-6120-5499-4CEA-99A66F12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580" y="2021674"/>
            <a:ext cx="1613340" cy="16084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314C9D4-0DF7-6329-990F-01FC2047C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754" y="1629403"/>
            <a:ext cx="1613340" cy="161334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90D3C39-AC77-DE5E-30C5-8B1B92DC42A2}"/>
              </a:ext>
            </a:extLst>
          </p:cNvPr>
          <p:cNvSpPr txBox="1"/>
          <p:nvPr/>
        </p:nvSpPr>
        <p:spPr>
          <a:xfrm>
            <a:off x="3434960" y="3733096"/>
            <a:ext cx="2294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  <a:latin typeface="Gill Sans"/>
              </a:rPr>
              <a:t>Información entre 10 a 20 longitudes de onda.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  <a:latin typeface="Gill Sans"/>
              </a:rPr>
              <a:t>Rango visible e infrarrojo.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97D72B5-FFAD-F051-CED3-AA3EE182D2BA}"/>
              </a:ext>
            </a:extLst>
          </p:cNvPr>
          <p:cNvSpPr txBox="1"/>
          <p:nvPr/>
        </p:nvSpPr>
        <p:spPr>
          <a:xfrm>
            <a:off x="1393939" y="1714433"/>
            <a:ext cx="62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Gill Sans MT" panose="020B0502020104020203" pitchFamily="34" charset="0"/>
              </a:rPr>
              <a:t>RGB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09E3DCB-0279-185D-93CF-F94832B10F02}"/>
              </a:ext>
            </a:extLst>
          </p:cNvPr>
          <p:cNvSpPr txBox="1"/>
          <p:nvPr/>
        </p:nvSpPr>
        <p:spPr>
          <a:xfrm>
            <a:off x="6311134" y="3350931"/>
            <a:ext cx="229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  <a:latin typeface="Gill Sans"/>
              </a:rPr>
              <a:t>Cientos de bandas especiales de diferentes segmentos del RGB, yendo más allá.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  <a:latin typeface="Gill Sans"/>
              </a:rPr>
              <a:t>Rango visible e infrarrojo.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A79B318-4BA3-EA4B-242A-203D7F44109E}"/>
              </a:ext>
            </a:extLst>
          </p:cNvPr>
          <p:cNvSpPr txBox="1"/>
          <p:nvPr/>
        </p:nvSpPr>
        <p:spPr>
          <a:xfrm>
            <a:off x="544097" y="3890201"/>
            <a:ext cx="2294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  <a:latin typeface="Gill Sans"/>
              </a:rPr>
              <a:t>Información en 3 longitudes de onda.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  <a:latin typeface="Gill Sans"/>
              </a:rPr>
              <a:t>Rango rojo, verde y azul.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B98871-FBE1-E76E-BC9A-5FFE7AD7BF0A}"/>
              </a:ext>
            </a:extLst>
          </p:cNvPr>
          <p:cNvSpPr txBox="1"/>
          <p:nvPr/>
        </p:nvSpPr>
        <p:spPr>
          <a:xfrm>
            <a:off x="6668495" y="1181690"/>
            <a:ext cx="154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chemeClr val="bg1"/>
                </a:solidFill>
                <a:latin typeface="Gill Sans MT" panose="020B0502020104020203" pitchFamily="34" charset="0"/>
              </a:rPr>
              <a:t>Hipersprectral</a:t>
            </a:r>
            <a:endParaRPr lang="es-CO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310C94-8921-6C83-7118-0D6368ECEEC1}"/>
              </a:ext>
            </a:extLst>
          </p:cNvPr>
          <p:cNvSpPr txBox="1"/>
          <p:nvPr/>
        </p:nvSpPr>
        <p:spPr>
          <a:xfrm>
            <a:off x="3825695" y="155102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chemeClr val="bg1"/>
                </a:solidFill>
                <a:latin typeface="Gill Sans MT" panose="020B0502020104020203" pitchFamily="34" charset="0"/>
              </a:rPr>
              <a:t>Multispectral</a:t>
            </a:r>
            <a:endParaRPr lang="es-CO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6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EEFB-1EFB-9D04-C3B3-B39C5F5E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21AF7C3E-5DAC-DF3F-6887-2D28011DE4EF}"/>
              </a:ext>
            </a:extLst>
          </p:cNvPr>
          <p:cNvSpPr txBox="1"/>
          <p:nvPr/>
        </p:nvSpPr>
        <p:spPr>
          <a:xfrm>
            <a:off x="462708" y="595575"/>
            <a:ext cx="2947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7AF86C-0977-ED45-6884-48032B461DD5}"/>
              </a:ext>
            </a:extLst>
          </p:cNvPr>
          <p:cNvSpPr txBox="1"/>
          <p:nvPr/>
        </p:nvSpPr>
        <p:spPr>
          <a:xfrm>
            <a:off x="462707" y="1926605"/>
            <a:ext cx="3686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 err="1">
                <a:latin typeface="Gill Sans MT" panose="020B0502020104020203" pitchFamily="34" charset="0"/>
              </a:rPr>
              <a:t>Earth</a:t>
            </a:r>
            <a:r>
              <a:rPr lang="es-CO" sz="2000" dirty="0">
                <a:latin typeface="Gill Sans MT" panose="020B0502020104020203" pitchFamily="34" charset="0"/>
              </a:rPr>
              <a:t> </a:t>
            </a:r>
            <a:r>
              <a:rPr lang="es-CO" sz="2000" dirty="0" err="1">
                <a:latin typeface="Gill Sans MT" panose="020B0502020104020203" pitchFamily="34" charset="0"/>
              </a:rPr>
              <a:t>Observation</a:t>
            </a:r>
            <a:r>
              <a:rPr lang="es-CO" sz="2000" dirty="0">
                <a:latin typeface="Gill Sans MT" panose="020B0502020104020203" pitchFamily="34" charset="0"/>
              </a:rPr>
              <a:t> Studio (EOS)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69E11F-2FCC-4487-84B7-BE349EE1799C}"/>
              </a:ext>
            </a:extLst>
          </p:cNvPr>
          <p:cNvSpPr txBox="1"/>
          <p:nvPr/>
        </p:nvSpPr>
        <p:spPr>
          <a:xfrm>
            <a:off x="462707" y="2293566"/>
            <a:ext cx="2947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latin typeface="Gill Sans MT" panose="020B0502020104020203" pitchFamily="34" charset="0"/>
              </a:rPr>
              <a:t>Es un Estudio interno de </a:t>
            </a:r>
            <a:r>
              <a:rPr lang="es-MX" sz="1400" dirty="0" err="1">
                <a:latin typeface="Gill Sans MT" panose="020B0502020104020203" pitchFamily="34" charset="0"/>
              </a:rPr>
              <a:t>Pixxel</a:t>
            </a:r>
            <a:r>
              <a:rPr lang="es-MX" sz="1400" dirty="0">
                <a:latin typeface="Gill Sans MT" panose="020B0502020104020203" pitchFamily="34" charset="0"/>
              </a:rPr>
              <a:t> para la o</a:t>
            </a:r>
            <a:r>
              <a:rPr lang="es-MX" sz="1400" b="0" i="0" dirty="0">
                <a:effectLst/>
                <a:latin typeface="Gill Sans MT" panose="020B0502020104020203" pitchFamily="34" charset="0"/>
              </a:rPr>
              <a:t>bservación de la tierra.</a:t>
            </a:r>
            <a:endParaRPr lang="es-CO" sz="1400" dirty="0"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49450FF-497C-968F-EBDF-970B4CC8F117}"/>
              </a:ext>
            </a:extLst>
          </p:cNvPr>
          <p:cNvSpPr txBox="1"/>
          <p:nvPr/>
        </p:nvSpPr>
        <p:spPr>
          <a:xfrm>
            <a:off x="462707" y="1180350"/>
            <a:ext cx="2947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i="0" dirty="0">
                <a:effectLst/>
                <a:latin typeface="Gill Sans MT" panose="020B0502020104020203" pitchFamily="34" charset="0"/>
              </a:rPr>
              <a:t>AURORA</a:t>
            </a:r>
            <a:endParaRPr lang="es-CO" sz="2400" dirty="0"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F4D5B9-1978-1490-8F82-A7E699384C03}"/>
              </a:ext>
            </a:extLst>
          </p:cNvPr>
          <p:cNvSpPr txBox="1"/>
          <p:nvPr/>
        </p:nvSpPr>
        <p:spPr>
          <a:xfrm>
            <a:off x="4802494" y="706690"/>
            <a:ext cx="4231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IBM Plex Sans" panose="020B0503050203000203" pitchFamily="34" charset="0"/>
              </a:defRPr>
            </a:lvl1pPr>
          </a:lstStyle>
          <a:p>
            <a:pPr algn="ctr"/>
            <a:r>
              <a:rPr lang="es-MX" sz="1800" dirty="0">
                <a:solidFill>
                  <a:schemeClr val="bg1"/>
                </a:solidFill>
                <a:latin typeface="Gill Sans"/>
              </a:rPr>
              <a:t>Lo que ofrece:</a:t>
            </a:r>
          </a:p>
          <a:p>
            <a:endParaRPr lang="es-MX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dirty="0">
                <a:solidFill>
                  <a:schemeClr val="bg1"/>
                </a:solidFill>
                <a:latin typeface="Gill Sans"/>
              </a:rPr>
              <a:t>Experiencia de análisis de datos satelitales sin complicaciones.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dirty="0">
                <a:solidFill>
                  <a:schemeClr val="bg1"/>
                </a:solidFill>
                <a:latin typeface="Gill Sans"/>
              </a:rPr>
              <a:t>Acceso democratizado a la teledetección a través de inteligencia geoespacial.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dirty="0">
                <a:solidFill>
                  <a:schemeClr val="bg1"/>
                </a:solidFill>
                <a:latin typeface="Gill Sans"/>
              </a:rPr>
              <a:t>Permite a los usuarios: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Acceder, interpretar y aprovechar los datos de observación de la Tierra de manera más intuitiva y detallada que nunca.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36C45D-293F-DBA8-AB54-A025AF351616}"/>
              </a:ext>
            </a:extLst>
          </p:cNvPr>
          <p:cNvSpPr txBox="1"/>
          <p:nvPr/>
        </p:nvSpPr>
        <p:spPr>
          <a:xfrm>
            <a:off x="5465521" y="3701000"/>
            <a:ext cx="2907074" cy="442674"/>
          </a:xfrm>
          <a:prstGeom prst="round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l"/>
            <a:r>
              <a:rPr lang="es-CO" sz="2000" b="0" i="0" dirty="0">
                <a:solidFill>
                  <a:srgbClr val="FFFFFF"/>
                </a:solidFill>
                <a:effectLst/>
                <a:latin typeface="Gill Sans"/>
              </a:rPr>
              <a:t>Inteligencia Geoespacial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28F2CD9-06F8-F4D5-D746-95E90F789B42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6918163" y="3015014"/>
            <a:ext cx="895" cy="685986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27B24266-DE69-5EFE-4288-D85E454E4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00" y="677567"/>
            <a:ext cx="91458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79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6F4C-1907-59C6-EF12-D5E03DB2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C101EE69-B2FC-4894-5B69-DDD5B9425DC6}"/>
              </a:ext>
            </a:extLst>
          </p:cNvPr>
          <p:cNvSpPr txBox="1"/>
          <p:nvPr/>
        </p:nvSpPr>
        <p:spPr>
          <a:xfrm>
            <a:off x="462706" y="534020"/>
            <a:ext cx="2947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ACC2D5-1523-9931-5417-CBAD2BC71537}"/>
              </a:ext>
            </a:extLst>
          </p:cNvPr>
          <p:cNvSpPr txBox="1"/>
          <p:nvPr/>
        </p:nvSpPr>
        <p:spPr>
          <a:xfrm>
            <a:off x="462706" y="1615644"/>
            <a:ext cx="8086934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Gill Sans"/>
              </a:rPr>
              <a:t>Aurora es una plataforma que facilita la exploración y análisis de imágenes satelitales, ofreciendo: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chemeClr val="bg1"/>
                </a:solidFill>
                <a:latin typeface="Gill Sans"/>
              </a:rPr>
              <a:t>Generación de información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 y </a:t>
            </a:r>
            <a:r>
              <a:rPr lang="es-MX" sz="1400" b="1" dirty="0">
                <a:solidFill>
                  <a:schemeClr val="bg1"/>
                </a:solidFill>
                <a:latin typeface="Gill Sans"/>
              </a:rPr>
              <a:t>automatización de procesos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 de manera rápida y sencilla.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Un amplio archivo de datos de teledetección de código abierto, que incluye: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Imágenes hiperespectrales integradas de </a:t>
            </a:r>
            <a:r>
              <a:rPr lang="es-MX" sz="1400" dirty="0" err="1">
                <a:solidFill>
                  <a:schemeClr val="bg1"/>
                </a:solidFill>
                <a:latin typeface="Gill Sans"/>
              </a:rPr>
              <a:t>Pixxel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Un mercado de modelos e índices listos para usar en un entorno sin necesidad de programar.</a:t>
            </a:r>
          </a:p>
          <a:p>
            <a:pPr lvl="1"/>
            <a:endParaRPr lang="es-MX" sz="1400" dirty="0">
              <a:solidFill>
                <a:schemeClr val="bg1"/>
              </a:solidFill>
              <a:latin typeface="Gill Sans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"/>
              </a:rPr>
              <a:t>Además, Aurora proporciona: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400" b="1" dirty="0">
                <a:solidFill>
                  <a:schemeClr val="bg1"/>
                </a:solidFill>
                <a:latin typeface="Gill Sans"/>
              </a:rPr>
              <a:t>Personalización de flujos de trabajo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 para adaptarse a las necesidades de cada usuario.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Una </a:t>
            </a:r>
            <a:r>
              <a:rPr lang="es-MX" sz="1400" b="1" dirty="0">
                <a:solidFill>
                  <a:schemeClr val="bg1"/>
                </a:solidFill>
                <a:latin typeface="Gill Sans"/>
              </a:rPr>
              <a:t>interfaz intuitiva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 que simplifica la experiencia de usuario.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Implementación fácil de modelos analíticos para obtener </a:t>
            </a:r>
            <a:r>
              <a:rPr lang="es-MX" sz="1400" dirty="0" err="1">
                <a:solidFill>
                  <a:schemeClr val="bg1"/>
                </a:solidFill>
                <a:latin typeface="Gill Sans"/>
              </a:rPr>
              <a:t>insights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 precisos.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bg1"/>
              </a:solidFill>
              <a:latin typeface="Gill Sans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"/>
              </a:rPr>
              <a:t>Aurora reduce la curva de aprendizaje del software de análisis de datos de teledetección tradicional, haciendo que este tipo de análisis sea accesible, adaptable y fácil de usar.</a:t>
            </a:r>
          </a:p>
          <a:p>
            <a:endParaRPr lang="es-CO" sz="1100" b="1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ADE22D-4073-79B3-1199-8C55EEB00333}"/>
              </a:ext>
            </a:extLst>
          </p:cNvPr>
          <p:cNvSpPr txBox="1"/>
          <p:nvPr/>
        </p:nvSpPr>
        <p:spPr>
          <a:xfrm>
            <a:off x="462706" y="1140100"/>
            <a:ext cx="5115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i="0" dirty="0">
                <a:solidFill>
                  <a:schemeClr val="bg1"/>
                </a:solidFill>
                <a:effectLst/>
                <a:latin typeface="Gill Sans MT" panose="020B0502020104020203" pitchFamily="34" charset="0"/>
              </a:rPr>
              <a:t>AURORA - </a:t>
            </a:r>
            <a:r>
              <a:rPr lang="es-CO" sz="2400" b="0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Inteligencia Geoespacial</a:t>
            </a:r>
          </a:p>
        </p:txBody>
      </p:sp>
    </p:spTree>
    <p:extLst>
      <p:ext uri="{BB962C8B-B14F-4D97-AF65-F5344CB8AC3E}">
        <p14:creationId xmlns:p14="http://schemas.microsoft.com/office/powerpoint/2010/main" val="166036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DF7262-BA7D-35FC-D542-CA2D62B40931}"/>
              </a:ext>
            </a:extLst>
          </p:cNvPr>
          <p:cNvSpPr txBox="1"/>
          <p:nvPr/>
        </p:nvSpPr>
        <p:spPr>
          <a:xfrm>
            <a:off x="462706" y="534020"/>
            <a:ext cx="2947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854E96-1F3E-5C33-A7C3-8E9D6C65A76F}"/>
              </a:ext>
            </a:extLst>
          </p:cNvPr>
          <p:cNvSpPr txBox="1"/>
          <p:nvPr/>
        </p:nvSpPr>
        <p:spPr>
          <a:xfrm>
            <a:off x="462707" y="1140100"/>
            <a:ext cx="3172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i="0" dirty="0">
                <a:solidFill>
                  <a:schemeClr val="bg1"/>
                </a:solidFill>
                <a:effectLst/>
                <a:latin typeface="Gill Sans MT" panose="020B0502020104020203" pitchFamily="34" charset="0"/>
              </a:rPr>
              <a:t>AURORA</a:t>
            </a:r>
          </a:p>
          <a:p>
            <a:r>
              <a:rPr lang="es-CO" sz="2400" b="0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Inteligencia Geoespacial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B5A347-BBC6-2A84-673D-A588953D547C}"/>
              </a:ext>
            </a:extLst>
          </p:cNvPr>
          <p:cNvSpPr txBox="1"/>
          <p:nvPr/>
        </p:nvSpPr>
        <p:spPr>
          <a:xfrm>
            <a:off x="462706" y="2331110"/>
            <a:ext cx="37126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Gill Sans"/>
              </a:rPr>
              <a:t>Aurora se destaca en el análisis de datos satelitales al ofrecer capacidades únicas como:</a:t>
            </a:r>
            <a:endParaRPr lang="es-CO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C1DA7A7-055F-9FEE-8DCC-414EE0608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565" y="309103"/>
            <a:ext cx="418641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Interoperabilidad: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 Conexión fácil con diversas fuentes de datos, incluyendo las imágenes hiperespectrales avanzadas de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Pixxel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Insights</a:t>
            </a: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 con un solo clic: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 Flujos de trabajo personalizados y automatizados, diseñados para cumplir con las necesidades de diferentes industrias.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Marketplace: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 Un repositorio dinámico que ofrece modelos, herramientas y diversas fuentes de datos listos para usarse.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AI Co-</a:t>
            </a:r>
            <a:r>
              <a:rPr kumimoji="0" lang="es-CO" altLang="es-CO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Pilot</a:t>
            </a:r>
            <a:r>
              <a:rPr kumimoji="0" lang="es-CO" altLang="es-CO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: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</a:rPr>
              <a:t> Una interfaz innovadora que permite obtener resultados de análisis complejos usando lenguaje natural.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EBC5080-7529-F01F-96D1-E657D275CD94}"/>
              </a:ext>
            </a:extLst>
          </p:cNvPr>
          <p:cNvSpPr txBox="1"/>
          <p:nvPr/>
        </p:nvSpPr>
        <p:spPr>
          <a:xfrm>
            <a:off x="4726234" y="3757179"/>
            <a:ext cx="42910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latin typeface="Gill Sans"/>
              </a:rPr>
              <a:t>Al combinar estas características se facilita el acceso y análisis de datos satelitales, proporcionando una herramienta poderosa y adaptable para múltiples </a:t>
            </a:r>
            <a:r>
              <a:rPr lang="es-MX" sz="1600" b="1" dirty="0">
                <a:latin typeface="Gill Sans"/>
              </a:rPr>
              <a:t>sectores</a:t>
            </a:r>
            <a:r>
              <a:rPr lang="es-MX" sz="1400" dirty="0">
                <a:latin typeface="Gill Sans"/>
              </a:rPr>
              <a:t>.</a:t>
            </a:r>
            <a:endParaRPr lang="es-CO" sz="14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97303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59803E0BACB5741867FDBD21981B19A" ma:contentTypeVersion="10" ma:contentTypeDescription="Crear nuevo documento." ma:contentTypeScope="" ma:versionID="dd6cecd6d355c287b39a4ec0d65693d7">
  <xsd:schema xmlns:xsd="http://www.w3.org/2001/XMLSchema" xmlns:xs="http://www.w3.org/2001/XMLSchema" xmlns:p="http://schemas.microsoft.com/office/2006/metadata/properties" xmlns:ns2="2439af39-2744-4b4f-adf3-14f899ccaa7a" xmlns:ns3="89c1ae9a-59fe-4e12-bab6-62ad54f4618e" targetNamespace="http://schemas.microsoft.com/office/2006/metadata/properties" ma:root="true" ma:fieldsID="0eb9c46168027b5d4060ca0d47dfbdf9" ns2:_="" ns3:_="">
    <xsd:import namespace="2439af39-2744-4b4f-adf3-14f899ccaa7a"/>
    <xsd:import namespace="89c1ae9a-59fe-4e12-bab6-62ad54f4618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39af39-2744-4b4f-adf3-14f899ccaa7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53c41436-6811-44c0-bcf6-f6676d8b57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c1ae9a-59fe-4e12-bab6-62ad54f4618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3d8a7d2-2997-4578-a646-fdbe4af031bc}" ma:internalName="TaxCatchAll" ma:showField="CatchAllData" ma:web="89c1ae9a-59fe-4e12-bab6-62ad54f46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17E200-BF2A-4CD2-AA61-B91CA77290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DB78D8-A3CA-46E7-86CA-95243954D1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39af39-2744-4b4f-adf3-14f899ccaa7a"/>
    <ds:schemaRef ds:uri="89c1ae9a-59fe-4e12-bab6-62ad54f461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3857</TotalTime>
  <Words>990</Words>
  <Application>Microsoft Office PowerPoint</Application>
  <PresentationFormat>Presentación en pantalla (16:9)</PresentationFormat>
  <Paragraphs>137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Aptos</vt:lpstr>
      <vt:lpstr>Arial</vt:lpstr>
      <vt:lpstr>Gill Sans</vt:lpstr>
      <vt:lpstr>Gill Sans MT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Camilo Sierra Puerta</dc:creator>
  <cp:lastModifiedBy>Javier Andres Luis Gonzalez</cp:lastModifiedBy>
  <cp:revision>66</cp:revision>
  <dcterms:created xsi:type="dcterms:W3CDTF">2024-05-15T17:36:38Z</dcterms:created>
  <dcterms:modified xsi:type="dcterms:W3CDTF">2024-11-06T14:19:43Z</dcterms:modified>
</cp:coreProperties>
</file>